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sldIdLst>
    <p:sldId id="256" r:id="rId2"/>
    <p:sldId id="265" r:id="rId3"/>
    <p:sldId id="257" r:id="rId4"/>
    <p:sldId id="259" r:id="rId5"/>
    <p:sldId id="258" r:id="rId6"/>
    <p:sldId id="260" r:id="rId7"/>
    <p:sldId id="262" r:id="rId8"/>
    <p:sldId id="263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66" r:id="rId18"/>
    <p:sldId id="264" r:id="rId19"/>
    <p:sldId id="270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E346"/>
    <a:srgbClr val="88E346"/>
    <a:srgbClr val="0BB391"/>
    <a:srgbClr val="00EDBE"/>
    <a:srgbClr val="C2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1CC302-B36F-494C-8656-2D1CF6BC2F9A}" v="12" dt="2022-09-14T18:48:50.463"/>
    <p1510:client id="{2FA0CF1B-91AD-45F5-948F-CF060638492F}" v="541" dt="2022-09-13T18:52:08.372"/>
    <p1510:client id="{7F7AFA70-8E0E-4BF1-BD49-578030E78734}" v="12" dt="2022-09-13T18:10:21.702"/>
    <p1510:client id="{A9548298-276A-4671-814E-D2C77037DC18}" v="529" dt="2022-09-16T15:38:51.161"/>
    <p1510:client id="{BFE5BA4C-40B0-4A64-BBB9-B832C112A762}" v="65" dt="2022-09-08T11:46:02.035"/>
    <p1510:client id="{D813629F-7CC6-44AD-987B-237D8A4F3088}" v="318" dt="2022-09-15T11:17:54.585"/>
    <p1510:client id="{D990ABC7-2D06-430F-AD43-470C9919B306}" v="514" dt="2022-09-14T15:39:13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" userId="4151261106c82cad" providerId="Windows Live" clId="Web-{7F7AFA70-8E0E-4BF1-BD49-578030E78734}"/>
    <pc:docChg chg="modSld">
      <pc:chgData name="Anna Yukimi" userId="4151261106c82cad" providerId="Windows Live" clId="Web-{7F7AFA70-8E0E-4BF1-BD49-578030E78734}" dt="2022-09-13T18:10:21.687" v="12" actId="20577"/>
      <pc:docMkLst>
        <pc:docMk/>
      </pc:docMkLst>
      <pc:sldChg chg="modSp">
        <pc:chgData name="Anna Yukimi" userId="4151261106c82cad" providerId="Windows Live" clId="Web-{7F7AFA70-8E0E-4BF1-BD49-578030E78734}" dt="2022-09-13T18:10:21.687" v="12" actId="20577"/>
        <pc:sldMkLst>
          <pc:docMk/>
          <pc:sldMk cId="1237031894" sldId="256"/>
        </pc:sldMkLst>
        <pc:spChg chg="mod">
          <ac:chgData name="Anna Yukimi" userId="4151261106c82cad" providerId="Windows Live" clId="Web-{7F7AFA70-8E0E-4BF1-BD49-578030E78734}" dt="2022-09-13T18:10:21.687" v="12" actId="20577"/>
          <ac:spMkLst>
            <pc:docMk/>
            <pc:sldMk cId="1237031894" sldId="256"/>
            <ac:spMk id="2" creationId="{9145F399-FB75-4257-B667-3498489E1268}"/>
          </ac:spMkLst>
        </pc:spChg>
      </pc:sldChg>
    </pc:docChg>
  </pc:docChgLst>
  <pc:docChgLst>
    <pc:chgData name="Anna Yukimi" userId="4151261106c82cad" providerId="Windows Live" clId="Web-{D990ABC7-2D06-430F-AD43-470C9919B306}"/>
    <pc:docChg chg="addSld delSld modSld">
      <pc:chgData name="Anna Yukimi" userId="4151261106c82cad" providerId="Windows Live" clId="Web-{D990ABC7-2D06-430F-AD43-470C9919B306}" dt="2022-09-14T15:39:13.573" v="373" actId="14100"/>
      <pc:docMkLst>
        <pc:docMk/>
      </pc:docMkLst>
      <pc:sldChg chg="delSp modSp">
        <pc:chgData name="Anna Yukimi" userId="4151261106c82cad" providerId="Windows Live" clId="Web-{D990ABC7-2D06-430F-AD43-470C9919B306}" dt="2022-09-14T12:46:06.130" v="6" actId="20577"/>
        <pc:sldMkLst>
          <pc:docMk/>
          <pc:sldMk cId="1237031894" sldId="256"/>
        </pc:sldMkLst>
        <pc:spChg chg="mod">
          <ac:chgData name="Anna Yukimi" userId="4151261106c82cad" providerId="Windows Live" clId="Web-{D990ABC7-2D06-430F-AD43-470C9919B306}" dt="2022-09-14T12:46:06.130" v="6" actId="20577"/>
          <ac:spMkLst>
            <pc:docMk/>
            <pc:sldMk cId="1237031894" sldId="256"/>
            <ac:spMk id="2" creationId="{9145F399-FB75-4257-B667-3498489E1268}"/>
          </ac:spMkLst>
        </pc:spChg>
        <pc:spChg chg="mod">
          <ac:chgData name="Anna Yukimi" userId="4151261106c82cad" providerId="Windows Live" clId="Web-{D990ABC7-2D06-430F-AD43-470C9919B306}" dt="2022-09-14T12:45:03.943" v="2" actId="14100"/>
          <ac:spMkLst>
            <pc:docMk/>
            <pc:sldMk cId="1237031894" sldId="256"/>
            <ac:spMk id="4" creationId="{B0D2C941-3DDC-0EC1-B46D-F4F081FDB7AB}"/>
          </ac:spMkLst>
        </pc:spChg>
        <pc:spChg chg="del">
          <ac:chgData name="Anna Yukimi" userId="4151261106c82cad" providerId="Windows Live" clId="Web-{D990ABC7-2D06-430F-AD43-470C9919B306}" dt="2022-09-14T12:44:46.458" v="0"/>
          <ac:spMkLst>
            <pc:docMk/>
            <pc:sldMk cId="1237031894" sldId="256"/>
            <ac:spMk id="5" creationId="{3898B16F-CE24-0331-B60A-91A947BCC822}"/>
          </ac:spMkLst>
        </pc:spChg>
      </pc:sldChg>
      <pc:sldChg chg="addSp delSp modSp">
        <pc:chgData name="Anna Yukimi" userId="4151261106c82cad" providerId="Windows Live" clId="Web-{D990ABC7-2D06-430F-AD43-470C9919B306}" dt="2022-09-14T15:28:14.517" v="300" actId="1076"/>
        <pc:sldMkLst>
          <pc:docMk/>
          <pc:sldMk cId="2834053953" sldId="257"/>
        </pc:sldMkLst>
        <pc:spChg chg="add mod">
          <ac:chgData name="Anna Yukimi" userId="4151261106c82cad" providerId="Windows Live" clId="Web-{D990ABC7-2D06-430F-AD43-470C9919B306}" dt="2022-09-14T14:41:01.796" v="243" actId="1076"/>
          <ac:spMkLst>
            <pc:docMk/>
            <pc:sldMk cId="2834053953" sldId="257"/>
            <ac:spMk id="4" creationId="{5FFA5CCD-483E-176B-3387-7F1CB03809E0}"/>
          </ac:spMkLst>
        </pc:spChg>
        <pc:spChg chg="add mod">
          <ac:chgData name="Anna Yukimi" userId="4151261106c82cad" providerId="Windows Live" clId="Web-{D990ABC7-2D06-430F-AD43-470C9919B306}" dt="2022-09-14T14:40:31.483" v="227" actId="1076"/>
          <ac:spMkLst>
            <pc:docMk/>
            <pc:sldMk cId="2834053953" sldId="257"/>
            <ac:spMk id="6" creationId="{BBFFC43C-B8FC-D71F-3195-159E9F6264FA}"/>
          </ac:spMkLst>
        </pc:spChg>
        <pc:spChg chg="add mod ord">
          <ac:chgData name="Anna Yukimi" userId="4151261106c82cad" providerId="Windows Live" clId="Web-{D990ABC7-2D06-430F-AD43-470C9919B306}" dt="2022-09-14T15:27:45.814" v="293" actId="1076"/>
          <ac:spMkLst>
            <pc:docMk/>
            <pc:sldMk cId="2834053953" sldId="257"/>
            <ac:spMk id="8" creationId="{B1130307-470E-4440-738B-0A139D46808E}"/>
          </ac:spMkLst>
        </pc:spChg>
        <pc:spChg chg="add mod">
          <ac:chgData name="Anna Yukimi" userId="4151261106c82cad" providerId="Windows Live" clId="Web-{D990ABC7-2D06-430F-AD43-470C9919B306}" dt="2022-09-14T14:44:17" v="271" actId="1076"/>
          <ac:spMkLst>
            <pc:docMk/>
            <pc:sldMk cId="2834053953" sldId="257"/>
            <ac:spMk id="9" creationId="{BA1E75B8-969F-F1BE-82B9-90BD1AAB665A}"/>
          </ac:spMkLst>
        </pc:spChg>
        <pc:spChg chg="add mod ord">
          <ac:chgData name="Anna Yukimi" userId="4151261106c82cad" providerId="Windows Live" clId="Web-{D990ABC7-2D06-430F-AD43-470C9919B306}" dt="2022-09-14T15:28:05.439" v="299" actId="1076"/>
          <ac:spMkLst>
            <pc:docMk/>
            <pc:sldMk cId="2834053953" sldId="257"/>
            <ac:spMk id="11" creationId="{79AEF857-C297-B429-C559-65E83071E8A8}"/>
          </ac:spMkLst>
        </pc:spChg>
        <pc:spChg chg="add del">
          <ac:chgData name="Anna Yukimi" userId="4151261106c82cad" providerId="Windows Live" clId="Web-{D990ABC7-2D06-430F-AD43-470C9919B306}" dt="2022-09-14T13:50:22.886" v="76"/>
          <ac:spMkLst>
            <pc:docMk/>
            <pc:sldMk cId="2834053953" sldId="257"/>
            <ac:spMk id="11" creationId="{E3F9F018-DE87-EAA1-2F43-8882DB97D452}"/>
          </ac:spMkLst>
        </pc:spChg>
        <pc:spChg chg="add mod">
          <ac:chgData name="Anna Yukimi" userId="4151261106c82cad" providerId="Windows Live" clId="Web-{D990ABC7-2D06-430F-AD43-470C9919B306}" dt="2022-09-14T15:28:14.517" v="300" actId="1076"/>
          <ac:spMkLst>
            <pc:docMk/>
            <pc:sldMk cId="2834053953" sldId="257"/>
            <ac:spMk id="12" creationId="{7D6F91F0-CC6E-B7E3-A9F0-DD3421763FB5}"/>
          </ac:spMkLst>
        </pc:spChg>
        <pc:spChg chg="add mod ord">
          <ac:chgData name="Anna Yukimi" userId="4151261106c82cad" providerId="Windows Live" clId="Web-{D990ABC7-2D06-430F-AD43-470C9919B306}" dt="2022-09-14T14:40:35.248" v="228" actId="14100"/>
          <ac:spMkLst>
            <pc:docMk/>
            <pc:sldMk cId="2834053953" sldId="257"/>
            <ac:spMk id="14" creationId="{18C58CB7-0598-B992-C38D-6B792EFE252F}"/>
          </ac:spMkLst>
        </pc:spChg>
        <pc:spChg chg="add ord">
          <ac:chgData name="Anna Yukimi" userId="4151261106c82cad" providerId="Windows Live" clId="Web-{D990ABC7-2D06-430F-AD43-470C9919B306}" dt="2022-09-14T14:40:07.623" v="225"/>
          <ac:spMkLst>
            <pc:docMk/>
            <pc:sldMk cId="2834053953" sldId="257"/>
            <ac:spMk id="16" creationId="{EFB0098B-DDE0-5343-D53F-A236288429F3}"/>
          </ac:spMkLst>
        </pc:spChg>
        <pc:spChg chg="add mod ord">
          <ac:chgData name="Anna Yukimi" userId="4151261106c82cad" providerId="Windows Live" clId="Web-{D990ABC7-2D06-430F-AD43-470C9919B306}" dt="2022-09-14T15:27:29.846" v="276" actId="1076"/>
          <ac:spMkLst>
            <pc:docMk/>
            <pc:sldMk cId="2834053953" sldId="257"/>
            <ac:spMk id="18" creationId="{867AABBC-7892-0F5B-2CCF-422062BC755B}"/>
          </ac:spMkLst>
        </pc:spChg>
        <pc:spChg chg="add mod ord">
          <ac:chgData name="Anna Yukimi" userId="4151261106c82cad" providerId="Windows Live" clId="Web-{D990ABC7-2D06-430F-AD43-470C9919B306}" dt="2022-09-14T14:41:04.983" v="244" actId="14100"/>
          <ac:spMkLst>
            <pc:docMk/>
            <pc:sldMk cId="2834053953" sldId="257"/>
            <ac:spMk id="20" creationId="{FD636E6D-510F-BB95-872A-FC3D8C70C34B}"/>
          </ac:spMkLst>
        </pc:spChg>
        <pc:spChg chg="add mod ord">
          <ac:chgData name="Anna Yukimi" userId="4151261106c82cad" providerId="Windows Live" clId="Web-{D990ABC7-2D06-430F-AD43-470C9919B306}" dt="2022-09-14T14:41:36.858" v="264" actId="1076"/>
          <ac:spMkLst>
            <pc:docMk/>
            <pc:sldMk cId="2834053953" sldId="257"/>
            <ac:spMk id="22" creationId="{8272692F-1311-B0EE-9445-97ECB21346D8}"/>
          </ac:spMkLst>
        </pc:spChg>
        <pc:spChg chg="add mod ord">
          <ac:chgData name="Anna Yukimi" userId="4151261106c82cad" providerId="Windows Live" clId="Web-{D990ABC7-2D06-430F-AD43-470C9919B306}" dt="2022-09-14T14:44:10.047" v="270" actId="1076"/>
          <ac:spMkLst>
            <pc:docMk/>
            <pc:sldMk cId="2834053953" sldId="257"/>
            <ac:spMk id="24" creationId="{949BD642-0107-D057-705C-BCC887DB3BFD}"/>
          </ac:spMkLst>
        </pc:spChg>
        <pc:picChg chg="add mod">
          <ac:chgData name="Anna Yukimi" userId="4151261106c82cad" providerId="Windows Live" clId="Web-{D990ABC7-2D06-430F-AD43-470C9919B306}" dt="2022-09-14T14:41:13.561" v="245" actId="1076"/>
          <ac:picMkLst>
            <pc:docMk/>
            <pc:sldMk cId="2834053953" sldId="257"/>
            <ac:picMk id="3" creationId="{8174C47B-715F-032D-F171-A2690C8183EE}"/>
          </ac:picMkLst>
        </pc:picChg>
        <pc:picChg chg="add mod">
          <ac:chgData name="Anna Yukimi" userId="4151261106c82cad" providerId="Windows Live" clId="Web-{D990ABC7-2D06-430F-AD43-470C9919B306}" dt="2022-09-14T14:40:20.326" v="226" actId="1076"/>
          <ac:picMkLst>
            <pc:docMk/>
            <pc:sldMk cId="2834053953" sldId="257"/>
            <ac:picMk id="5" creationId="{5096EF75-9B0F-9FC7-91D5-A8FA40157FD1}"/>
          </ac:picMkLst>
        </pc:picChg>
        <pc:picChg chg="add mod">
          <ac:chgData name="Anna Yukimi" userId="4151261106c82cad" providerId="Windows Live" clId="Web-{D990ABC7-2D06-430F-AD43-470C9919B306}" dt="2022-09-14T13:53:39.513" v="103" actId="1076"/>
          <ac:picMkLst>
            <pc:docMk/>
            <pc:sldMk cId="2834053953" sldId="257"/>
            <ac:picMk id="7" creationId="{653AC336-5E7D-E5BB-258A-0A6CD58BBAEF}"/>
          </ac:picMkLst>
        </pc:picChg>
        <pc:picChg chg="add del mod">
          <ac:chgData name="Anna Yukimi" userId="4151261106c82cad" providerId="Windows Live" clId="Web-{D990ABC7-2D06-430F-AD43-470C9919B306}" dt="2022-09-14T13:36:09.379" v="63"/>
          <ac:picMkLst>
            <pc:docMk/>
            <pc:sldMk cId="2834053953" sldId="257"/>
            <ac:picMk id="8" creationId="{CDF717B6-E38D-F6ED-0A0A-C5689DD4522C}"/>
          </ac:picMkLst>
        </pc:picChg>
        <pc:picChg chg="add mod">
          <ac:chgData name="Anna Yukimi" userId="4151261106c82cad" providerId="Windows Live" clId="Web-{D990ABC7-2D06-430F-AD43-470C9919B306}" dt="2022-09-14T15:28:01.221" v="298" actId="1076"/>
          <ac:picMkLst>
            <pc:docMk/>
            <pc:sldMk cId="2834053953" sldId="257"/>
            <ac:picMk id="10" creationId="{711422A7-9351-128E-4525-EB13C763AD2B}"/>
          </ac:picMkLst>
        </pc:picChg>
      </pc:sldChg>
      <pc:sldChg chg="modSp">
        <pc:chgData name="Anna Yukimi" userId="4151261106c82cad" providerId="Windows Live" clId="Web-{D990ABC7-2D06-430F-AD43-470C9919B306}" dt="2022-09-14T15:38:13.292" v="341" actId="20577"/>
        <pc:sldMkLst>
          <pc:docMk/>
          <pc:sldMk cId="280165100" sldId="258"/>
        </pc:sldMkLst>
        <pc:spChg chg="mod">
          <ac:chgData name="Anna Yukimi" userId="4151261106c82cad" providerId="Windows Live" clId="Web-{D990ABC7-2D06-430F-AD43-470C9919B306}" dt="2022-09-14T15:38:13.292" v="341" actId="20577"/>
          <ac:spMkLst>
            <pc:docMk/>
            <pc:sldMk cId="280165100" sldId="258"/>
            <ac:spMk id="3" creationId="{21294720-E71C-60D4-4489-A5CDBF9BDD6E}"/>
          </ac:spMkLst>
        </pc:spChg>
      </pc:sldChg>
      <pc:sldChg chg="addSp delSp add del replId">
        <pc:chgData name="Anna Yukimi" userId="4151261106c82cad" providerId="Windows Live" clId="Web-{D990ABC7-2D06-430F-AD43-470C9919B306}" dt="2022-09-14T14:00:40.289" v="124"/>
        <pc:sldMkLst>
          <pc:docMk/>
          <pc:sldMk cId="1776393065" sldId="259"/>
        </pc:sldMkLst>
        <pc:picChg chg="add del">
          <ac:chgData name="Anna Yukimi" userId="4151261106c82cad" providerId="Windows Live" clId="Web-{D990ABC7-2D06-430F-AD43-470C9919B306}" dt="2022-09-14T13:56:37.005" v="116"/>
          <ac:picMkLst>
            <pc:docMk/>
            <pc:sldMk cId="1776393065" sldId="259"/>
            <ac:picMk id="3" creationId="{8174C47B-715F-032D-F171-A2690C8183EE}"/>
          </ac:picMkLst>
        </pc:picChg>
        <pc:picChg chg="add del">
          <ac:chgData name="Anna Yukimi" userId="4151261106c82cad" providerId="Windows Live" clId="Web-{D990ABC7-2D06-430F-AD43-470C9919B306}" dt="2022-09-14T13:56:40.568" v="117"/>
          <ac:picMkLst>
            <pc:docMk/>
            <pc:sldMk cId="1776393065" sldId="259"/>
            <ac:picMk id="5" creationId="{5096EF75-9B0F-9FC7-91D5-A8FA40157FD1}"/>
          </ac:picMkLst>
        </pc:picChg>
        <pc:picChg chg="del">
          <ac:chgData name="Anna Yukimi" userId="4151261106c82cad" providerId="Windows Live" clId="Web-{D990ABC7-2D06-430F-AD43-470C9919B306}" dt="2022-09-14T13:56:32.146" v="113"/>
          <ac:picMkLst>
            <pc:docMk/>
            <pc:sldMk cId="1776393065" sldId="259"/>
            <ac:picMk id="10" creationId="{711422A7-9351-128E-4525-EB13C763AD2B}"/>
          </ac:picMkLst>
        </pc:picChg>
      </pc:sldChg>
      <pc:sldChg chg="addSp delSp modSp add replId">
        <pc:chgData name="Anna Yukimi" userId="4151261106c82cad" providerId="Windows Live" clId="Web-{D990ABC7-2D06-430F-AD43-470C9919B306}" dt="2022-09-14T15:29:53.423" v="327" actId="1076"/>
        <pc:sldMkLst>
          <pc:docMk/>
          <pc:sldMk cId="4173220092" sldId="259"/>
        </pc:sldMkLst>
        <pc:spChg chg="add mod ord">
          <ac:chgData name="Anna Yukimi" userId="4151261106c82cad" providerId="Windows Live" clId="Web-{D990ABC7-2D06-430F-AD43-470C9919B306}" dt="2022-09-14T15:29:29.626" v="320" actId="1076"/>
          <ac:spMkLst>
            <pc:docMk/>
            <pc:sldMk cId="4173220092" sldId="259"/>
            <ac:spMk id="3" creationId="{DFE104F7-DDD2-A4D3-9792-FF9978A1F006}"/>
          </ac:spMkLst>
        </pc:spChg>
        <pc:spChg chg="del">
          <ac:chgData name="Anna Yukimi" userId="4151261106c82cad" providerId="Windows Live" clId="Web-{D990ABC7-2D06-430F-AD43-470C9919B306}" dt="2022-09-14T14:05:35.932" v="131"/>
          <ac:spMkLst>
            <pc:docMk/>
            <pc:sldMk cId="4173220092" sldId="259"/>
            <ac:spMk id="4" creationId="{5FFA5CCD-483E-176B-3387-7F1CB03809E0}"/>
          </ac:spMkLst>
        </pc:spChg>
        <pc:spChg chg="add mod ord">
          <ac:chgData name="Anna Yukimi" userId="4151261106c82cad" providerId="Windows Live" clId="Web-{D990ABC7-2D06-430F-AD43-470C9919B306}" dt="2022-09-14T15:29:33.205" v="321" actId="1076"/>
          <ac:spMkLst>
            <pc:docMk/>
            <pc:sldMk cId="4173220092" sldId="259"/>
            <ac:spMk id="4" creationId="{94A51D58-4B45-54D0-442D-994C9B215DB7}"/>
          </ac:spMkLst>
        </pc:spChg>
        <pc:spChg chg="mod">
          <ac:chgData name="Anna Yukimi" userId="4151261106c82cad" providerId="Windows Live" clId="Web-{D990ABC7-2D06-430F-AD43-470C9919B306}" dt="2022-09-14T14:39:31.998" v="213" actId="1076"/>
          <ac:spMkLst>
            <pc:docMk/>
            <pc:sldMk cId="4173220092" sldId="259"/>
            <ac:spMk id="6" creationId="{BBFFC43C-B8FC-D71F-3195-159E9F6264FA}"/>
          </ac:spMkLst>
        </pc:spChg>
        <pc:spChg chg="mod">
          <ac:chgData name="Anna Yukimi" userId="4151261106c82cad" providerId="Windows Live" clId="Web-{D990ABC7-2D06-430F-AD43-470C9919B306}" dt="2022-09-14T15:29:53.423" v="327" actId="1076"/>
          <ac:spMkLst>
            <pc:docMk/>
            <pc:sldMk cId="4173220092" sldId="259"/>
            <ac:spMk id="9" creationId="{BA1E75B8-969F-F1BE-82B9-90BD1AAB665A}"/>
          </ac:spMkLst>
        </pc:spChg>
        <pc:spChg chg="add mod">
          <ac:chgData name="Anna Yukimi" userId="4151261106c82cad" providerId="Windows Live" clId="Web-{D990ABC7-2D06-430F-AD43-470C9919B306}" dt="2022-09-14T14:38:34.513" v="202" actId="1076"/>
          <ac:spMkLst>
            <pc:docMk/>
            <pc:sldMk cId="4173220092" sldId="259"/>
            <ac:spMk id="11" creationId="{64CBCC54-F47D-8292-CD2F-C433B9F21BA2}"/>
          </ac:spMkLst>
        </pc:spChg>
        <pc:spChg chg="del">
          <ac:chgData name="Anna Yukimi" userId="4151261106c82cad" providerId="Windows Live" clId="Web-{D990ABC7-2D06-430F-AD43-470C9919B306}" dt="2022-09-14T14:08:04.558" v="165"/>
          <ac:spMkLst>
            <pc:docMk/>
            <pc:sldMk cId="4173220092" sldId="259"/>
            <ac:spMk id="12" creationId="{7D6F91F0-CC6E-B7E3-A9F0-DD3421763FB5}"/>
          </ac:spMkLst>
        </pc:spChg>
        <pc:spChg chg="add mod ord">
          <ac:chgData name="Anna Yukimi" userId="4151261106c82cad" providerId="Windows Live" clId="Web-{D990ABC7-2D06-430F-AD43-470C9919B306}" dt="2022-09-14T14:38:43.732" v="204" actId="14100"/>
          <ac:spMkLst>
            <pc:docMk/>
            <pc:sldMk cId="4173220092" sldId="259"/>
            <ac:spMk id="16" creationId="{1160D2A0-9F69-2344-B37E-315A1EF637FD}"/>
          </ac:spMkLst>
        </pc:spChg>
        <pc:spChg chg="add mod ord">
          <ac:chgData name="Anna Yukimi" userId="4151261106c82cad" providerId="Windows Live" clId="Web-{D990ABC7-2D06-430F-AD43-470C9919B306}" dt="2022-09-14T15:29:23.736" v="319" actId="1076"/>
          <ac:spMkLst>
            <pc:docMk/>
            <pc:sldMk cId="4173220092" sldId="259"/>
            <ac:spMk id="17" creationId="{DB342363-AA5E-05E2-CC54-B24A433B622D}"/>
          </ac:spMkLst>
        </pc:spChg>
        <pc:spChg chg="add mod ord">
          <ac:chgData name="Anna Yukimi" userId="4151261106c82cad" providerId="Windows Live" clId="Web-{D990ABC7-2D06-430F-AD43-470C9919B306}" dt="2022-09-14T15:28:35.017" v="301" actId="1076"/>
          <ac:spMkLst>
            <pc:docMk/>
            <pc:sldMk cId="4173220092" sldId="259"/>
            <ac:spMk id="18" creationId="{C5EC9114-DB11-737A-CFEC-AE9C25AC4832}"/>
          </ac:spMkLst>
        </pc:spChg>
        <pc:spChg chg="add mod ord">
          <ac:chgData name="Anna Yukimi" userId="4151261106c82cad" providerId="Windows Live" clId="Web-{D990ABC7-2D06-430F-AD43-470C9919B306}" dt="2022-09-14T15:28:43.377" v="302" actId="1076"/>
          <ac:spMkLst>
            <pc:docMk/>
            <pc:sldMk cId="4173220092" sldId="259"/>
            <ac:spMk id="19" creationId="{0F637893-8313-76DB-292C-97AD521610CD}"/>
          </ac:spMkLst>
        </pc:spChg>
        <pc:picChg chg="del">
          <ac:chgData name="Anna Yukimi" userId="4151261106c82cad" providerId="Windows Live" clId="Web-{D990ABC7-2D06-430F-AD43-470C9919B306}" dt="2022-09-14T14:03:54.165" v="126"/>
          <ac:picMkLst>
            <pc:docMk/>
            <pc:sldMk cId="4173220092" sldId="259"/>
            <ac:picMk id="3" creationId="{8174C47B-715F-032D-F171-A2690C8183EE}"/>
          </ac:picMkLst>
        </pc:picChg>
        <pc:picChg chg="del">
          <ac:chgData name="Anna Yukimi" userId="4151261106c82cad" providerId="Windows Live" clId="Web-{D990ABC7-2D06-430F-AD43-470C9919B306}" dt="2022-09-14T14:22:28.394" v="167"/>
          <ac:picMkLst>
            <pc:docMk/>
            <pc:sldMk cId="4173220092" sldId="259"/>
            <ac:picMk id="5" creationId="{5096EF75-9B0F-9FC7-91D5-A8FA40157FD1}"/>
          </ac:picMkLst>
        </pc:picChg>
        <pc:picChg chg="add del">
          <ac:chgData name="Anna Yukimi" userId="4151261106c82cad" providerId="Windows Live" clId="Web-{D990ABC7-2D06-430F-AD43-470C9919B306}" dt="2022-09-14T14:34:47.089" v="181"/>
          <ac:picMkLst>
            <pc:docMk/>
            <pc:sldMk cId="4173220092" sldId="259"/>
            <ac:picMk id="7" creationId="{653AC336-5E7D-E5BB-258A-0A6CD58BBAEF}"/>
          </ac:picMkLst>
        </pc:picChg>
        <pc:picChg chg="add mod">
          <ac:chgData name="Anna Yukimi" userId="4151261106c82cad" providerId="Windows Live" clId="Web-{D990ABC7-2D06-430F-AD43-470C9919B306}" dt="2022-09-14T14:38:23.966" v="201" actId="1076"/>
          <ac:picMkLst>
            <pc:docMk/>
            <pc:sldMk cId="4173220092" sldId="259"/>
            <ac:picMk id="8" creationId="{E814B599-D163-01FD-1B82-BCB1D7475972}"/>
          </ac:picMkLst>
        </pc:picChg>
        <pc:picChg chg="del">
          <ac:chgData name="Anna Yukimi" userId="4151261106c82cad" providerId="Windows Live" clId="Web-{D990ABC7-2D06-430F-AD43-470C9919B306}" dt="2022-09-14T14:08:01.824" v="164"/>
          <ac:picMkLst>
            <pc:docMk/>
            <pc:sldMk cId="4173220092" sldId="259"/>
            <ac:picMk id="10" creationId="{711422A7-9351-128E-4525-EB13C763AD2B}"/>
          </ac:picMkLst>
        </pc:picChg>
        <pc:picChg chg="add mod">
          <ac:chgData name="Anna Yukimi" userId="4151261106c82cad" providerId="Windows Live" clId="Web-{D990ABC7-2D06-430F-AD43-470C9919B306}" dt="2022-09-14T14:22:31.254" v="168" actId="1076"/>
          <ac:picMkLst>
            <pc:docMk/>
            <pc:sldMk cId="4173220092" sldId="259"/>
            <ac:picMk id="13" creationId="{BF5D943D-CF15-4CF8-5759-4285143E7E6A}"/>
          </ac:picMkLst>
        </pc:picChg>
        <pc:picChg chg="add del mod">
          <ac:chgData name="Anna Yukimi" userId="4151261106c82cad" providerId="Windows Live" clId="Web-{D990ABC7-2D06-430F-AD43-470C9919B306}" dt="2022-09-14T14:34:36.698" v="178"/>
          <ac:picMkLst>
            <pc:docMk/>
            <pc:sldMk cId="4173220092" sldId="259"/>
            <ac:picMk id="14" creationId="{E150988A-4529-8520-6467-50342B964E53}"/>
          </ac:picMkLst>
        </pc:picChg>
        <pc:picChg chg="add mod">
          <ac:chgData name="Anna Yukimi" userId="4151261106c82cad" providerId="Windows Live" clId="Web-{D990ABC7-2D06-430F-AD43-470C9919B306}" dt="2022-09-14T14:35:03.808" v="184" actId="1076"/>
          <ac:picMkLst>
            <pc:docMk/>
            <pc:sldMk cId="4173220092" sldId="259"/>
            <ac:picMk id="15" creationId="{4BF17A4C-5F89-5E75-60F2-C122EA89FB2F}"/>
          </ac:picMkLst>
        </pc:picChg>
      </pc:sldChg>
      <pc:sldChg chg="modSp add replId">
        <pc:chgData name="Anna Yukimi" userId="4151261106c82cad" providerId="Windows Live" clId="Web-{D990ABC7-2D06-430F-AD43-470C9919B306}" dt="2022-09-14T15:38:34.589" v="359" actId="20577"/>
        <pc:sldMkLst>
          <pc:docMk/>
          <pc:sldMk cId="2493356425" sldId="260"/>
        </pc:sldMkLst>
        <pc:spChg chg="mod">
          <ac:chgData name="Anna Yukimi" userId="4151261106c82cad" providerId="Windows Live" clId="Web-{D990ABC7-2D06-430F-AD43-470C9919B306}" dt="2022-09-14T15:38:28.933" v="357" actId="20577"/>
          <ac:spMkLst>
            <pc:docMk/>
            <pc:sldMk cId="2493356425" sldId="260"/>
            <ac:spMk id="2" creationId="{365CC32E-F14A-7B03-0B0E-A4F00BDA16B0}"/>
          </ac:spMkLst>
        </pc:spChg>
        <pc:spChg chg="mod">
          <ac:chgData name="Anna Yukimi" userId="4151261106c82cad" providerId="Windows Live" clId="Web-{D990ABC7-2D06-430F-AD43-470C9919B306}" dt="2022-09-14T15:38:34.589" v="359" actId="20577"/>
          <ac:spMkLst>
            <pc:docMk/>
            <pc:sldMk cId="2493356425" sldId="260"/>
            <ac:spMk id="3" creationId="{21294720-E71C-60D4-4489-A5CDBF9BDD6E}"/>
          </ac:spMkLst>
        </pc:spChg>
      </pc:sldChg>
      <pc:sldChg chg="addSp delSp modSp add replId">
        <pc:chgData name="Anna Yukimi" userId="4151261106c82cad" providerId="Windows Live" clId="Web-{D990ABC7-2D06-430F-AD43-470C9919B306}" dt="2022-09-14T15:39:13.573" v="373" actId="14100"/>
        <pc:sldMkLst>
          <pc:docMk/>
          <pc:sldMk cId="2160570726" sldId="261"/>
        </pc:sldMkLst>
        <pc:spChg chg="mod">
          <ac:chgData name="Anna Yukimi" userId="4151261106c82cad" providerId="Windows Live" clId="Web-{D990ABC7-2D06-430F-AD43-470C9919B306}" dt="2022-09-14T15:38:50.448" v="367" actId="20577"/>
          <ac:spMkLst>
            <pc:docMk/>
            <pc:sldMk cId="2160570726" sldId="261"/>
            <ac:spMk id="2" creationId="{365CC32E-F14A-7B03-0B0E-A4F00BDA16B0}"/>
          </ac:spMkLst>
        </pc:spChg>
        <pc:spChg chg="del">
          <ac:chgData name="Anna Yukimi" userId="4151261106c82cad" providerId="Windows Live" clId="Web-{D990ABC7-2D06-430F-AD43-470C9919B306}" dt="2022-09-14T15:38:53.324" v="368"/>
          <ac:spMkLst>
            <pc:docMk/>
            <pc:sldMk cId="2160570726" sldId="261"/>
            <ac:spMk id="3" creationId="{21294720-E71C-60D4-4489-A5CDBF9BDD6E}"/>
          </ac:spMkLst>
        </pc:spChg>
        <pc:picChg chg="add mod">
          <ac:chgData name="Anna Yukimi" userId="4151261106c82cad" providerId="Windows Live" clId="Web-{D990ABC7-2D06-430F-AD43-470C9919B306}" dt="2022-09-14T15:39:13.573" v="373" actId="14100"/>
          <ac:picMkLst>
            <pc:docMk/>
            <pc:sldMk cId="2160570726" sldId="261"/>
            <ac:picMk id="4" creationId="{72070985-C85F-9DE4-2DB3-F1D4300970FE}"/>
          </ac:picMkLst>
        </pc:picChg>
      </pc:sldChg>
    </pc:docChg>
  </pc:docChgLst>
  <pc:docChgLst>
    <pc:chgData name="Anna Yukimi" userId="4151261106c82cad" providerId="Windows Live" clId="Web-{2FA0CF1B-91AD-45F5-948F-CF060638492F}"/>
    <pc:docChg chg="addSld modSld addMainMaster delMainMaster">
      <pc:chgData name="Anna Yukimi" userId="4151261106c82cad" providerId="Windows Live" clId="Web-{2FA0CF1B-91AD-45F5-948F-CF060638492F}" dt="2022-09-13T18:52:08.372" v="311" actId="14100"/>
      <pc:docMkLst>
        <pc:docMk/>
      </pc:docMkLst>
      <pc:sldChg chg="addSp modSp mod setBg modClrScheme chgLayout">
        <pc:chgData name="Anna Yukimi" userId="4151261106c82cad" providerId="Windows Live" clId="Web-{2FA0CF1B-91AD-45F5-948F-CF060638492F}" dt="2022-09-13T18:39:10.528" v="117" actId="20577"/>
        <pc:sldMkLst>
          <pc:docMk/>
          <pc:sldMk cId="1237031894" sldId="256"/>
        </pc:sldMkLst>
        <pc:spChg chg="mod ord">
          <ac:chgData name="Anna Yukimi" userId="4151261106c82cad" providerId="Windows Live" clId="Web-{2FA0CF1B-91AD-45F5-948F-CF060638492F}" dt="2022-09-13T18:35:21.446" v="51"/>
          <ac:spMkLst>
            <pc:docMk/>
            <pc:sldMk cId="1237031894" sldId="256"/>
            <ac:spMk id="2" creationId="{9145F399-FB75-4257-B667-3498489E1268}"/>
          </ac:spMkLst>
        </pc:spChg>
        <pc:spChg chg="mod ord">
          <ac:chgData name="Anna Yukimi" userId="4151261106c82cad" providerId="Windows Live" clId="Web-{2FA0CF1B-91AD-45F5-948F-CF060638492F}" dt="2022-09-13T18:35:21.446" v="51"/>
          <ac:spMkLst>
            <pc:docMk/>
            <pc:sldMk cId="1237031894" sldId="256"/>
            <ac:spMk id="3" creationId="{B7F84BC1-34D2-4269-92AA-2FDA4EEFA24A}"/>
          </ac:spMkLst>
        </pc:spChg>
        <pc:spChg chg="mod">
          <ac:chgData name="Anna Yukimi" userId="4151261106c82cad" providerId="Windows Live" clId="Web-{2FA0CF1B-91AD-45F5-948F-CF060638492F}" dt="2022-09-13T18:36:30.244" v="55"/>
          <ac:spMkLst>
            <pc:docMk/>
            <pc:sldMk cId="1237031894" sldId="256"/>
            <ac:spMk id="4" creationId="{B0D2C941-3DDC-0EC1-B46D-F4F081FDB7AB}"/>
          </ac:spMkLst>
        </pc:spChg>
        <pc:spChg chg="add mod">
          <ac:chgData name="Anna Yukimi" userId="4151261106c82cad" providerId="Windows Live" clId="Web-{2FA0CF1B-91AD-45F5-948F-CF060638492F}" dt="2022-09-13T18:39:10.528" v="117" actId="20577"/>
          <ac:spMkLst>
            <pc:docMk/>
            <pc:sldMk cId="1237031894" sldId="256"/>
            <ac:spMk id="5" creationId="{3898B16F-CE24-0331-B60A-91A947BCC822}"/>
          </ac:spMkLst>
        </pc:spChg>
      </pc:sldChg>
      <pc:sldChg chg="addSp delSp modSp new mod modClrScheme chgLayout">
        <pc:chgData name="Anna Yukimi" userId="4151261106c82cad" providerId="Windows Live" clId="Web-{2FA0CF1B-91AD-45F5-948F-CF060638492F}" dt="2022-09-13T18:37:20.948" v="78"/>
        <pc:sldMkLst>
          <pc:docMk/>
          <pc:sldMk cId="2834053953" sldId="257"/>
        </pc:sldMkLst>
        <pc:spChg chg="mod ord">
          <ac:chgData name="Anna Yukimi" userId="4151261106c82cad" providerId="Windows Live" clId="Web-{2FA0CF1B-91AD-45F5-948F-CF060638492F}" dt="2022-09-13T18:36:56.119" v="70" actId="20577"/>
          <ac:spMkLst>
            <pc:docMk/>
            <pc:sldMk cId="2834053953" sldId="257"/>
            <ac:spMk id="2" creationId="{365CC32E-F14A-7B03-0B0E-A4F00BDA16B0}"/>
          </ac:spMkLst>
        </pc:spChg>
        <pc:spChg chg="add del mod ord">
          <ac:chgData name="Anna Yukimi" userId="4151261106c82cad" providerId="Windows Live" clId="Web-{2FA0CF1B-91AD-45F5-948F-CF060638492F}" dt="2022-09-13T18:37:17.511" v="77"/>
          <ac:spMkLst>
            <pc:docMk/>
            <pc:sldMk cId="2834053953" sldId="257"/>
            <ac:spMk id="3" creationId="{EA353B8A-AA07-4134-1AB8-7C0403119237}"/>
          </ac:spMkLst>
        </pc:spChg>
        <pc:spChg chg="add del mod">
          <ac:chgData name="Anna Yukimi" userId="4151261106c82cad" providerId="Windows Live" clId="Web-{2FA0CF1B-91AD-45F5-948F-CF060638492F}" dt="2022-09-13T18:37:20.948" v="78"/>
          <ac:spMkLst>
            <pc:docMk/>
            <pc:sldMk cId="2834053953" sldId="257"/>
            <ac:spMk id="5" creationId="{F36B613B-0E35-1A14-1FEE-2C91A04DD9D8}"/>
          </ac:spMkLst>
        </pc:spChg>
      </pc:sldChg>
      <pc:sldChg chg="addSp modSp add replId">
        <pc:chgData name="Anna Yukimi" userId="4151261106c82cad" providerId="Windows Live" clId="Web-{2FA0CF1B-91AD-45F5-948F-CF060638492F}" dt="2022-09-13T18:52:08.372" v="311" actId="14100"/>
        <pc:sldMkLst>
          <pc:docMk/>
          <pc:sldMk cId="280165100" sldId="258"/>
        </pc:sldMkLst>
        <pc:spChg chg="mod">
          <ac:chgData name="Anna Yukimi" userId="4151261106c82cad" providerId="Windows Live" clId="Web-{2FA0CF1B-91AD-45F5-948F-CF060638492F}" dt="2022-09-13T18:38:10.215" v="88" actId="20577"/>
          <ac:spMkLst>
            <pc:docMk/>
            <pc:sldMk cId="280165100" sldId="258"/>
            <ac:spMk id="2" creationId="{365CC32E-F14A-7B03-0B0E-A4F00BDA16B0}"/>
          </ac:spMkLst>
        </pc:spChg>
        <pc:spChg chg="add mod">
          <ac:chgData name="Anna Yukimi" userId="4151261106c82cad" providerId="Windows Live" clId="Web-{2FA0CF1B-91AD-45F5-948F-CF060638492F}" dt="2022-09-13T18:52:08.372" v="311" actId="14100"/>
          <ac:spMkLst>
            <pc:docMk/>
            <pc:sldMk cId="280165100" sldId="258"/>
            <ac:spMk id="3" creationId="{21294720-E71C-60D4-4489-A5CDBF9BDD6E}"/>
          </ac:spMkLst>
        </pc:spChg>
      </pc:sldChg>
      <pc:sldMasterChg chg="del delSldLayout">
        <pc:chgData name="Anna Yukimi" userId="4151261106c82cad" providerId="Windows Live" clId="Web-{2FA0CF1B-91AD-45F5-948F-CF060638492F}" dt="2022-09-13T18:30:34.393" v="25"/>
        <pc:sldMasterMkLst>
          <pc:docMk/>
          <pc:sldMasterMk cId="2094134111" sldId="2147483648"/>
        </pc:sldMasterMkLst>
        <pc:sldLayoutChg chg="del">
          <pc:chgData name="Anna Yukimi" userId="4151261106c82cad" providerId="Windows Live" clId="Web-{2FA0CF1B-91AD-45F5-948F-CF060638492F}" dt="2022-09-13T18:30:34.393" v="25"/>
          <pc:sldLayoutMkLst>
            <pc:docMk/>
            <pc:sldMasterMk cId="2094134111" sldId="2147483648"/>
            <pc:sldLayoutMk cId="2180791577" sldId="2147483649"/>
          </pc:sldLayoutMkLst>
        </pc:sldLayoutChg>
        <pc:sldLayoutChg chg="del">
          <pc:chgData name="Anna Yukimi" userId="4151261106c82cad" providerId="Windows Live" clId="Web-{2FA0CF1B-91AD-45F5-948F-CF060638492F}" dt="2022-09-13T18:30:34.393" v="25"/>
          <pc:sldLayoutMkLst>
            <pc:docMk/>
            <pc:sldMasterMk cId="2094134111" sldId="2147483648"/>
            <pc:sldLayoutMk cId="1496483015" sldId="2147483650"/>
          </pc:sldLayoutMkLst>
        </pc:sldLayoutChg>
        <pc:sldLayoutChg chg="del">
          <pc:chgData name="Anna Yukimi" userId="4151261106c82cad" providerId="Windows Live" clId="Web-{2FA0CF1B-91AD-45F5-948F-CF060638492F}" dt="2022-09-13T18:30:34.393" v="25"/>
          <pc:sldLayoutMkLst>
            <pc:docMk/>
            <pc:sldMasterMk cId="2094134111" sldId="2147483648"/>
            <pc:sldLayoutMk cId="1299418331" sldId="2147483651"/>
          </pc:sldLayoutMkLst>
        </pc:sldLayoutChg>
        <pc:sldLayoutChg chg="del">
          <pc:chgData name="Anna Yukimi" userId="4151261106c82cad" providerId="Windows Live" clId="Web-{2FA0CF1B-91AD-45F5-948F-CF060638492F}" dt="2022-09-13T18:30:34.393" v="25"/>
          <pc:sldLayoutMkLst>
            <pc:docMk/>
            <pc:sldMasterMk cId="2094134111" sldId="2147483648"/>
            <pc:sldLayoutMk cId="3744624395" sldId="2147483652"/>
          </pc:sldLayoutMkLst>
        </pc:sldLayoutChg>
        <pc:sldLayoutChg chg="del">
          <pc:chgData name="Anna Yukimi" userId="4151261106c82cad" providerId="Windows Live" clId="Web-{2FA0CF1B-91AD-45F5-948F-CF060638492F}" dt="2022-09-13T18:30:34.393" v="25"/>
          <pc:sldLayoutMkLst>
            <pc:docMk/>
            <pc:sldMasterMk cId="2094134111" sldId="2147483648"/>
            <pc:sldLayoutMk cId="953208246" sldId="2147483653"/>
          </pc:sldLayoutMkLst>
        </pc:sldLayoutChg>
        <pc:sldLayoutChg chg="del">
          <pc:chgData name="Anna Yukimi" userId="4151261106c82cad" providerId="Windows Live" clId="Web-{2FA0CF1B-91AD-45F5-948F-CF060638492F}" dt="2022-09-13T18:30:34.393" v="25"/>
          <pc:sldLayoutMkLst>
            <pc:docMk/>
            <pc:sldMasterMk cId="2094134111" sldId="2147483648"/>
            <pc:sldLayoutMk cId="3299157564" sldId="2147483654"/>
          </pc:sldLayoutMkLst>
        </pc:sldLayoutChg>
        <pc:sldLayoutChg chg="del">
          <pc:chgData name="Anna Yukimi" userId="4151261106c82cad" providerId="Windows Live" clId="Web-{2FA0CF1B-91AD-45F5-948F-CF060638492F}" dt="2022-09-13T18:30:34.393" v="25"/>
          <pc:sldLayoutMkLst>
            <pc:docMk/>
            <pc:sldMasterMk cId="2094134111" sldId="2147483648"/>
            <pc:sldLayoutMk cId="2206701916" sldId="2147483655"/>
          </pc:sldLayoutMkLst>
        </pc:sldLayoutChg>
        <pc:sldLayoutChg chg="del">
          <pc:chgData name="Anna Yukimi" userId="4151261106c82cad" providerId="Windows Live" clId="Web-{2FA0CF1B-91AD-45F5-948F-CF060638492F}" dt="2022-09-13T18:30:34.393" v="25"/>
          <pc:sldLayoutMkLst>
            <pc:docMk/>
            <pc:sldMasterMk cId="2094134111" sldId="2147483648"/>
            <pc:sldLayoutMk cId="2993288757" sldId="2147483656"/>
          </pc:sldLayoutMkLst>
        </pc:sldLayoutChg>
        <pc:sldLayoutChg chg="del">
          <pc:chgData name="Anna Yukimi" userId="4151261106c82cad" providerId="Windows Live" clId="Web-{2FA0CF1B-91AD-45F5-948F-CF060638492F}" dt="2022-09-13T18:30:34.393" v="25"/>
          <pc:sldLayoutMkLst>
            <pc:docMk/>
            <pc:sldMasterMk cId="2094134111" sldId="2147483648"/>
            <pc:sldLayoutMk cId="1624949924" sldId="2147483657"/>
          </pc:sldLayoutMkLst>
        </pc:sldLayoutChg>
        <pc:sldLayoutChg chg="del">
          <pc:chgData name="Anna Yukimi" userId="4151261106c82cad" providerId="Windows Live" clId="Web-{2FA0CF1B-91AD-45F5-948F-CF060638492F}" dt="2022-09-13T18:30:34.393" v="25"/>
          <pc:sldLayoutMkLst>
            <pc:docMk/>
            <pc:sldMasterMk cId="2094134111" sldId="2147483648"/>
            <pc:sldLayoutMk cId="3795091313" sldId="2147483658"/>
          </pc:sldLayoutMkLst>
        </pc:sldLayoutChg>
        <pc:sldLayoutChg chg="del">
          <pc:chgData name="Anna Yukimi" userId="4151261106c82cad" providerId="Windows Live" clId="Web-{2FA0CF1B-91AD-45F5-948F-CF060638492F}" dt="2022-09-13T18:30:34.393" v="25"/>
          <pc:sldLayoutMkLst>
            <pc:docMk/>
            <pc:sldMasterMk cId="2094134111" sldId="2147483648"/>
            <pc:sldLayoutMk cId="298254969" sldId="2147483659"/>
          </pc:sldLayoutMkLst>
        </pc:sldLayoutChg>
      </pc:sldMasterChg>
      <pc:sldMasterChg chg="add del addSldLayout delSldLayout modSldLayout">
        <pc:chgData name="Anna Yukimi" userId="4151261106c82cad" providerId="Windows Live" clId="Web-{2FA0CF1B-91AD-45F5-948F-CF060638492F}" dt="2022-09-13T18:30:38.565" v="26"/>
        <pc:sldMasterMkLst>
          <pc:docMk/>
          <pc:sldMasterMk cId="1486587545" sldId="2147483660"/>
        </pc:sldMasterMkLst>
        <pc:sldLayoutChg chg="add del mod replId">
          <pc:chgData name="Anna Yukimi" userId="4151261106c82cad" providerId="Windows Live" clId="Web-{2FA0CF1B-91AD-45F5-948F-CF060638492F}" dt="2022-09-13T18:30:38.565" v="26"/>
          <pc:sldLayoutMkLst>
            <pc:docMk/>
            <pc:sldMasterMk cId="1486587545" sldId="2147483660"/>
            <pc:sldLayoutMk cId="2836858263" sldId="2147483661"/>
          </pc:sldLayoutMkLst>
        </pc:sldLayoutChg>
        <pc:sldLayoutChg chg="add del mod replId">
          <pc:chgData name="Anna Yukimi" userId="4151261106c82cad" providerId="Windows Live" clId="Web-{2FA0CF1B-91AD-45F5-948F-CF060638492F}" dt="2022-09-13T18:30:38.565" v="26"/>
          <pc:sldLayoutMkLst>
            <pc:docMk/>
            <pc:sldMasterMk cId="1486587545" sldId="2147483660"/>
            <pc:sldLayoutMk cId="1847532431" sldId="2147483662"/>
          </pc:sldLayoutMkLst>
        </pc:sldLayoutChg>
        <pc:sldLayoutChg chg="add del mod replId">
          <pc:chgData name="Anna Yukimi" userId="4151261106c82cad" providerId="Windows Live" clId="Web-{2FA0CF1B-91AD-45F5-948F-CF060638492F}" dt="2022-09-13T18:30:38.565" v="26"/>
          <pc:sldLayoutMkLst>
            <pc:docMk/>
            <pc:sldMasterMk cId="1486587545" sldId="2147483660"/>
            <pc:sldLayoutMk cId="952112251" sldId="2147483663"/>
          </pc:sldLayoutMkLst>
        </pc:sldLayoutChg>
        <pc:sldLayoutChg chg="add del mod replId">
          <pc:chgData name="Anna Yukimi" userId="4151261106c82cad" providerId="Windows Live" clId="Web-{2FA0CF1B-91AD-45F5-948F-CF060638492F}" dt="2022-09-13T18:30:38.565" v="26"/>
          <pc:sldLayoutMkLst>
            <pc:docMk/>
            <pc:sldMasterMk cId="1486587545" sldId="2147483660"/>
            <pc:sldLayoutMk cId="2704306416" sldId="2147483664"/>
          </pc:sldLayoutMkLst>
        </pc:sldLayoutChg>
        <pc:sldLayoutChg chg="add del mod replId">
          <pc:chgData name="Anna Yukimi" userId="4151261106c82cad" providerId="Windows Live" clId="Web-{2FA0CF1B-91AD-45F5-948F-CF060638492F}" dt="2022-09-13T18:30:38.565" v="26"/>
          <pc:sldLayoutMkLst>
            <pc:docMk/>
            <pc:sldMasterMk cId="1486587545" sldId="2147483660"/>
            <pc:sldLayoutMk cId="1315763981" sldId="2147483665"/>
          </pc:sldLayoutMkLst>
        </pc:sldLayoutChg>
        <pc:sldLayoutChg chg="add del mod replId">
          <pc:chgData name="Anna Yukimi" userId="4151261106c82cad" providerId="Windows Live" clId="Web-{2FA0CF1B-91AD-45F5-948F-CF060638492F}" dt="2022-09-13T18:30:38.565" v="26"/>
          <pc:sldLayoutMkLst>
            <pc:docMk/>
            <pc:sldMasterMk cId="1486587545" sldId="2147483660"/>
            <pc:sldLayoutMk cId="4112264379" sldId="2147483666"/>
          </pc:sldLayoutMkLst>
        </pc:sldLayoutChg>
        <pc:sldLayoutChg chg="add del mod replId">
          <pc:chgData name="Anna Yukimi" userId="4151261106c82cad" providerId="Windows Live" clId="Web-{2FA0CF1B-91AD-45F5-948F-CF060638492F}" dt="2022-09-13T18:30:38.565" v="26"/>
          <pc:sldLayoutMkLst>
            <pc:docMk/>
            <pc:sldMasterMk cId="1486587545" sldId="2147483660"/>
            <pc:sldLayoutMk cId="3715067240" sldId="2147483667"/>
          </pc:sldLayoutMkLst>
        </pc:sldLayoutChg>
        <pc:sldLayoutChg chg="add del mod replId">
          <pc:chgData name="Anna Yukimi" userId="4151261106c82cad" providerId="Windows Live" clId="Web-{2FA0CF1B-91AD-45F5-948F-CF060638492F}" dt="2022-09-13T18:30:38.565" v="26"/>
          <pc:sldLayoutMkLst>
            <pc:docMk/>
            <pc:sldMasterMk cId="1486587545" sldId="2147483660"/>
            <pc:sldLayoutMk cId="3673954690" sldId="2147483668"/>
          </pc:sldLayoutMkLst>
        </pc:sldLayoutChg>
        <pc:sldLayoutChg chg="add del mod replId">
          <pc:chgData name="Anna Yukimi" userId="4151261106c82cad" providerId="Windows Live" clId="Web-{2FA0CF1B-91AD-45F5-948F-CF060638492F}" dt="2022-09-13T18:30:38.565" v="26"/>
          <pc:sldLayoutMkLst>
            <pc:docMk/>
            <pc:sldMasterMk cId="1486587545" sldId="2147483660"/>
            <pc:sldLayoutMk cId="2094168391" sldId="2147483669"/>
          </pc:sldLayoutMkLst>
        </pc:sldLayoutChg>
        <pc:sldLayoutChg chg="add del mod replId">
          <pc:chgData name="Anna Yukimi" userId="4151261106c82cad" providerId="Windows Live" clId="Web-{2FA0CF1B-91AD-45F5-948F-CF060638492F}" dt="2022-09-13T18:30:38.565" v="26"/>
          <pc:sldLayoutMkLst>
            <pc:docMk/>
            <pc:sldMasterMk cId="1486587545" sldId="2147483660"/>
            <pc:sldLayoutMk cId="1281017728" sldId="2147483670"/>
          </pc:sldLayoutMkLst>
        </pc:sldLayoutChg>
        <pc:sldLayoutChg chg="add del mod replId">
          <pc:chgData name="Anna Yukimi" userId="4151261106c82cad" providerId="Windows Live" clId="Web-{2FA0CF1B-91AD-45F5-948F-CF060638492F}" dt="2022-09-13T18:30:38.565" v="26"/>
          <pc:sldLayoutMkLst>
            <pc:docMk/>
            <pc:sldMasterMk cId="1486587545" sldId="2147483660"/>
            <pc:sldLayoutMk cId="512006582" sldId="2147483671"/>
          </pc:sldLayoutMkLst>
        </pc:sldLayoutChg>
      </pc:sldMasterChg>
      <pc:sldMasterChg chg="add del addSldLayout delSldLayout modSldLayout">
        <pc:chgData name="Anna Yukimi" userId="4151261106c82cad" providerId="Windows Live" clId="Web-{2FA0CF1B-91AD-45F5-948F-CF060638492F}" dt="2022-09-13T18:31:07.800" v="27"/>
        <pc:sldMasterMkLst>
          <pc:docMk/>
          <pc:sldMasterMk cId="3333031176" sldId="2147483672"/>
        </pc:sldMasterMkLst>
        <pc:sldLayoutChg chg="add del mod replId">
          <pc:chgData name="Anna Yukimi" userId="4151261106c82cad" providerId="Windows Live" clId="Web-{2FA0CF1B-91AD-45F5-948F-CF060638492F}" dt="2022-09-13T18:31:07.800" v="27"/>
          <pc:sldLayoutMkLst>
            <pc:docMk/>
            <pc:sldMasterMk cId="3333031176" sldId="2147483672"/>
            <pc:sldLayoutMk cId="705783875" sldId="2147483673"/>
          </pc:sldLayoutMkLst>
        </pc:sldLayoutChg>
        <pc:sldLayoutChg chg="add del mod replId">
          <pc:chgData name="Anna Yukimi" userId="4151261106c82cad" providerId="Windows Live" clId="Web-{2FA0CF1B-91AD-45F5-948F-CF060638492F}" dt="2022-09-13T18:31:07.800" v="27"/>
          <pc:sldLayoutMkLst>
            <pc:docMk/>
            <pc:sldMasterMk cId="3333031176" sldId="2147483672"/>
            <pc:sldLayoutMk cId="1665423174" sldId="2147483674"/>
          </pc:sldLayoutMkLst>
        </pc:sldLayoutChg>
        <pc:sldLayoutChg chg="add del mod replId">
          <pc:chgData name="Anna Yukimi" userId="4151261106c82cad" providerId="Windows Live" clId="Web-{2FA0CF1B-91AD-45F5-948F-CF060638492F}" dt="2022-09-13T18:31:07.800" v="27"/>
          <pc:sldLayoutMkLst>
            <pc:docMk/>
            <pc:sldMasterMk cId="3333031176" sldId="2147483672"/>
            <pc:sldLayoutMk cId="2245408371" sldId="2147483675"/>
          </pc:sldLayoutMkLst>
        </pc:sldLayoutChg>
        <pc:sldLayoutChg chg="add del mod replId">
          <pc:chgData name="Anna Yukimi" userId="4151261106c82cad" providerId="Windows Live" clId="Web-{2FA0CF1B-91AD-45F5-948F-CF060638492F}" dt="2022-09-13T18:31:07.800" v="27"/>
          <pc:sldLayoutMkLst>
            <pc:docMk/>
            <pc:sldMasterMk cId="3333031176" sldId="2147483672"/>
            <pc:sldLayoutMk cId="78252749" sldId="2147483676"/>
          </pc:sldLayoutMkLst>
        </pc:sldLayoutChg>
        <pc:sldLayoutChg chg="add del mod replId">
          <pc:chgData name="Anna Yukimi" userId="4151261106c82cad" providerId="Windows Live" clId="Web-{2FA0CF1B-91AD-45F5-948F-CF060638492F}" dt="2022-09-13T18:31:07.800" v="27"/>
          <pc:sldLayoutMkLst>
            <pc:docMk/>
            <pc:sldMasterMk cId="3333031176" sldId="2147483672"/>
            <pc:sldLayoutMk cId="239459468" sldId="2147483677"/>
          </pc:sldLayoutMkLst>
        </pc:sldLayoutChg>
        <pc:sldLayoutChg chg="add del mod replId">
          <pc:chgData name="Anna Yukimi" userId="4151261106c82cad" providerId="Windows Live" clId="Web-{2FA0CF1B-91AD-45F5-948F-CF060638492F}" dt="2022-09-13T18:31:07.800" v="27"/>
          <pc:sldLayoutMkLst>
            <pc:docMk/>
            <pc:sldMasterMk cId="3333031176" sldId="2147483672"/>
            <pc:sldLayoutMk cId="1294151263" sldId="2147483678"/>
          </pc:sldLayoutMkLst>
        </pc:sldLayoutChg>
        <pc:sldLayoutChg chg="add del mod replId">
          <pc:chgData name="Anna Yukimi" userId="4151261106c82cad" providerId="Windows Live" clId="Web-{2FA0CF1B-91AD-45F5-948F-CF060638492F}" dt="2022-09-13T18:31:07.800" v="27"/>
          <pc:sldLayoutMkLst>
            <pc:docMk/>
            <pc:sldMasterMk cId="3333031176" sldId="2147483672"/>
            <pc:sldLayoutMk cId="2936740342" sldId="2147483679"/>
          </pc:sldLayoutMkLst>
        </pc:sldLayoutChg>
        <pc:sldLayoutChg chg="add del mod replId">
          <pc:chgData name="Anna Yukimi" userId="4151261106c82cad" providerId="Windows Live" clId="Web-{2FA0CF1B-91AD-45F5-948F-CF060638492F}" dt="2022-09-13T18:31:07.800" v="27"/>
          <pc:sldLayoutMkLst>
            <pc:docMk/>
            <pc:sldMasterMk cId="3333031176" sldId="2147483672"/>
            <pc:sldLayoutMk cId="1581660284" sldId="2147483680"/>
          </pc:sldLayoutMkLst>
        </pc:sldLayoutChg>
        <pc:sldLayoutChg chg="add del mod replId">
          <pc:chgData name="Anna Yukimi" userId="4151261106c82cad" providerId="Windows Live" clId="Web-{2FA0CF1B-91AD-45F5-948F-CF060638492F}" dt="2022-09-13T18:31:07.800" v="27"/>
          <pc:sldLayoutMkLst>
            <pc:docMk/>
            <pc:sldMasterMk cId="3333031176" sldId="2147483672"/>
            <pc:sldLayoutMk cId="1545360187" sldId="2147483681"/>
          </pc:sldLayoutMkLst>
        </pc:sldLayoutChg>
        <pc:sldLayoutChg chg="add del mod replId">
          <pc:chgData name="Anna Yukimi" userId="4151261106c82cad" providerId="Windows Live" clId="Web-{2FA0CF1B-91AD-45F5-948F-CF060638492F}" dt="2022-09-13T18:31:07.800" v="27"/>
          <pc:sldLayoutMkLst>
            <pc:docMk/>
            <pc:sldMasterMk cId="3333031176" sldId="2147483672"/>
            <pc:sldLayoutMk cId="2439250220" sldId="2147483682"/>
          </pc:sldLayoutMkLst>
        </pc:sldLayoutChg>
        <pc:sldLayoutChg chg="add del mod replId">
          <pc:chgData name="Anna Yukimi" userId="4151261106c82cad" providerId="Windows Live" clId="Web-{2FA0CF1B-91AD-45F5-948F-CF060638492F}" dt="2022-09-13T18:31:07.800" v="27"/>
          <pc:sldLayoutMkLst>
            <pc:docMk/>
            <pc:sldMasterMk cId="3333031176" sldId="2147483672"/>
            <pc:sldLayoutMk cId="1285462831" sldId="2147483683"/>
          </pc:sldLayoutMkLst>
        </pc:sldLayoutChg>
      </pc:sldMasterChg>
      <pc:sldMasterChg chg="add del addSldLayout delSldLayout modSldLayout">
        <pc:chgData name="Anna Yukimi" userId="4151261106c82cad" providerId="Windows Live" clId="Web-{2FA0CF1B-91AD-45F5-948F-CF060638492F}" dt="2022-09-13T18:31:14.441" v="28"/>
        <pc:sldMasterMkLst>
          <pc:docMk/>
          <pc:sldMasterMk cId="2235188620" sldId="2147483684"/>
        </pc:sldMasterMkLst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1994402440" sldId="2147483685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133301135" sldId="2147483686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1481014388" sldId="2147483687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725028336" sldId="2147483688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3397114238" sldId="2147483689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2964047113" sldId="2147483690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1047590890" sldId="2147483691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881210220" sldId="2147483692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4080404640" sldId="2147483693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1352077712" sldId="2147483694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4177493140" sldId="2147483695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268203184" sldId="2147483696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2869012697" sldId="2147483697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1539687708" sldId="2147483698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1669172711" sldId="2147483699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2208804175" sldId="2147483700"/>
          </pc:sldLayoutMkLst>
        </pc:sldLayoutChg>
        <pc:sldLayoutChg chg="add del mod replId">
          <pc:chgData name="Anna Yukimi" userId="4151261106c82cad" providerId="Windows Live" clId="Web-{2FA0CF1B-91AD-45F5-948F-CF060638492F}" dt="2022-09-13T18:31:14.441" v="28"/>
          <pc:sldLayoutMkLst>
            <pc:docMk/>
            <pc:sldMasterMk cId="2235188620" sldId="2147483684"/>
            <pc:sldLayoutMk cId="3305806977" sldId="2147483701"/>
          </pc:sldLayoutMkLst>
        </pc:sldLayoutChg>
      </pc:sldMasterChg>
      <pc:sldMasterChg chg="add del addSldLayout delSldLayout modSldLayout">
        <pc:chgData name="Anna Yukimi" userId="4151261106c82cad" providerId="Windows Live" clId="Web-{2FA0CF1B-91AD-45F5-948F-CF060638492F}" dt="2022-09-13T18:32:30.161" v="35"/>
        <pc:sldMasterMkLst>
          <pc:docMk/>
          <pc:sldMasterMk cId="946894560" sldId="2147483702"/>
        </pc:sldMasterMkLst>
        <pc:sldLayoutChg chg="add del mod replId">
          <pc:chgData name="Anna Yukimi" userId="4151261106c82cad" providerId="Windows Live" clId="Web-{2FA0CF1B-91AD-45F5-948F-CF060638492F}" dt="2022-09-13T18:32:30.161" v="35"/>
          <pc:sldLayoutMkLst>
            <pc:docMk/>
            <pc:sldMasterMk cId="946894560" sldId="2147483702"/>
            <pc:sldLayoutMk cId="2599385556" sldId="2147483703"/>
          </pc:sldLayoutMkLst>
        </pc:sldLayoutChg>
        <pc:sldLayoutChg chg="add del mod replId">
          <pc:chgData name="Anna Yukimi" userId="4151261106c82cad" providerId="Windows Live" clId="Web-{2FA0CF1B-91AD-45F5-948F-CF060638492F}" dt="2022-09-13T18:32:30.161" v="35"/>
          <pc:sldLayoutMkLst>
            <pc:docMk/>
            <pc:sldMasterMk cId="946894560" sldId="2147483702"/>
            <pc:sldLayoutMk cId="3611454135" sldId="2147483704"/>
          </pc:sldLayoutMkLst>
        </pc:sldLayoutChg>
        <pc:sldLayoutChg chg="add del mod replId">
          <pc:chgData name="Anna Yukimi" userId="4151261106c82cad" providerId="Windows Live" clId="Web-{2FA0CF1B-91AD-45F5-948F-CF060638492F}" dt="2022-09-13T18:32:30.161" v="35"/>
          <pc:sldLayoutMkLst>
            <pc:docMk/>
            <pc:sldMasterMk cId="946894560" sldId="2147483702"/>
            <pc:sldLayoutMk cId="144497433" sldId="2147483705"/>
          </pc:sldLayoutMkLst>
        </pc:sldLayoutChg>
        <pc:sldLayoutChg chg="add del mod replId">
          <pc:chgData name="Anna Yukimi" userId="4151261106c82cad" providerId="Windows Live" clId="Web-{2FA0CF1B-91AD-45F5-948F-CF060638492F}" dt="2022-09-13T18:32:30.161" v="35"/>
          <pc:sldLayoutMkLst>
            <pc:docMk/>
            <pc:sldMasterMk cId="946894560" sldId="2147483702"/>
            <pc:sldLayoutMk cId="2620326014" sldId="2147483706"/>
          </pc:sldLayoutMkLst>
        </pc:sldLayoutChg>
        <pc:sldLayoutChg chg="add del mod replId">
          <pc:chgData name="Anna Yukimi" userId="4151261106c82cad" providerId="Windows Live" clId="Web-{2FA0CF1B-91AD-45F5-948F-CF060638492F}" dt="2022-09-13T18:32:30.161" v="35"/>
          <pc:sldLayoutMkLst>
            <pc:docMk/>
            <pc:sldMasterMk cId="946894560" sldId="2147483702"/>
            <pc:sldLayoutMk cId="1615666926" sldId="2147483707"/>
          </pc:sldLayoutMkLst>
        </pc:sldLayoutChg>
        <pc:sldLayoutChg chg="add del mod replId">
          <pc:chgData name="Anna Yukimi" userId="4151261106c82cad" providerId="Windows Live" clId="Web-{2FA0CF1B-91AD-45F5-948F-CF060638492F}" dt="2022-09-13T18:32:30.161" v="35"/>
          <pc:sldLayoutMkLst>
            <pc:docMk/>
            <pc:sldMasterMk cId="946894560" sldId="2147483702"/>
            <pc:sldLayoutMk cId="1685710026" sldId="2147483708"/>
          </pc:sldLayoutMkLst>
        </pc:sldLayoutChg>
        <pc:sldLayoutChg chg="add del mod replId">
          <pc:chgData name="Anna Yukimi" userId="4151261106c82cad" providerId="Windows Live" clId="Web-{2FA0CF1B-91AD-45F5-948F-CF060638492F}" dt="2022-09-13T18:32:30.161" v="35"/>
          <pc:sldLayoutMkLst>
            <pc:docMk/>
            <pc:sldMasterMk cId="946894560" sldId="2147483702"/>
            <pc:sldLayoutMk cId="2565692542" sldId="2147483709"/>
          </pc:sldLayoutMkLst>
        </pc:sldLayoutChg>
        <pc:sldLayoutChg chg="add del mod replId">
          <pc:chgData name="Anna Yukimi" userId="4151261106c82cad" providerId="Windows Live" clId="Web-{2FA0CF1B-91AD-45F5-948F-CF060638492F}" dt="2022-09-13T18:32:30.161" v="35"/>
          <pc:sldLayoutMkLst>
            <pc:docMk/>
            <pc:sldMasterMk cId="946894560" sldId="2147483702"/>
            <pc:sldLayoutMk cId="3107191488" sldId="2147483710"/>
          </pc:sldLayoutMkLst>
        </pc:sldLayoutChg>
        <pc:sldLayoutChg chg="add del mod replId">
          <pc:chgData name="Anna Yukimi" userId="4151261106c82cad" providerId="Windows Live" clId="Web-{2FA0CF1B-91AD-45F5-948F-CF060638492F}" dt="2022-09-13T18:32:30.161" v="35"/>
          <pc:sldLayoutMkLst>
            <pc:docMk/>
            <pc:sldMasterMk cId="946894560" sldId="2147483702"/>
            <pc:sldLayoutMk cId="2605060290" sldId="2147483711"/>
          </pc:sldLayoutMkLst>
        </pc:sldLayoutChg>
        <pc:sldLayoutChg chg="add del mod replId">
          <pc:chgData name="Anna Yukimi" userId="4151261106c82cad" providerId="Windows Live" clId="Web-{2FA0CF1B-91AD-45F5-948F-CF060638492F}" dt="2022-09-13T18:32:30.161" v="35"/>
          <pc:sldLayoutMkLst>
            <pc:docMk/>
            <pc:sldMasterMk cId="946894560" sldId="2147483702"/>
            <pc:sldLayoutMk cId="3984451826" sldId="2147483712"/>
          </pc:sldLayoutMkLst>
        </pc:sldLayoutChg>
        <pc:sldLayoutChg chg="add del mod replId">
          <pc:chgData name="Anna Yukimi" userId="4151261106c82cad" providerId="Windows Live" clId="Web-{2FA0CF1B-91AD-45F5-948F-CF060638492F}" dt="2022-09-13T18:32:30.161" v="35"/>
          <pc:sldLayoutMkLst>
            <pc:docMk/>
            <pc:sldMasterMk cId="946894560" sldId="2147483702"/>
            <pc:sldLayoutMk cId="3982409756" sldId="2147483713"/>
          </pc:sldLayoutMkLst>
        </pc:sldLayoutChg>
      </pc:sldMasterChg>
      <pc:sldMasterChg chg="add del addSldLayout delSldLayout modSldLayout">
        <pc:chgData name="Anna Yukimi" userId="4151261106c82cad" providerId="Windows Live" clId="Web-{2FA0CF1B-91AD-45F5-948F-CF060638492F}" dt="2022-09-13T18:33:58.632" v="44"/>
        <pc:sldMasterMkLst>
          <pc:docMk/>
          <pc:sldMasterMk cId="3363405010" sldId="2147483714"/>
        </pc:sldMasterMkLst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3131274867" sldId="2147483715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1420559699" sldId="2147483716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3114899426" sldId="2147483717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1079026648" sldId="2147483718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2491728449" sldId="2147483719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1626386312" sldId="2147483720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3062011239" sldId="2147483721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2530733177" sldId="2147483722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1321524927" sldId="2147483723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2033597750" sldId="2147483724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579488859" sldId="2147483725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1314284340" sldId="2147483726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2621055174" sldId="2147483727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3259473678" sldId="2147483728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2339139135" sldId="2147483729"/>
          </pc:sldLayoutMkLst>
        </pc:sldLayoutChg>
        <pc:sldLayoutChg chg="add del mod replId">
          <pc:chgData name="Anna Yukimi" userId="4151261106c82cad" providerId="Windows Live" clId="Web-{2FA0CF1B-91AD-45F5-948F-CF060638492F}" dt="2022-09-13T18:33:58.632" v="44"/>
          <pc:sldLayoutMkLst>
            <pc:docMk/>
            <pc:sldMasterMk cId="3363405010" sldId="2147483714"/>
            <pc:sldLayoutMk cId="941285005" sldId="2147483730"/>
          </pc:sldLayoutMkLst>
        </pc:sldLayoutChg>
      </pc:sldMasterChg>
      <pc:sldMasterChg chg="add del addSldLayout delSldLayout modSldLayout">
        <pc:chgData name="Anna Yukimi" userId="4151261106c82cad" providerId="Windows Live" clId="Web-{2FA0CF1B-91AD-45F5-948F-CF060638492F}" dt="2022-09-13T18:35:07.195" v="49"/>
        <pc:sldMasterMkLst>
          <pc:docMk/>
          <pc:sldMasterMk cId="1426348530" sldId="2147483731"/>
        </pc:sldMasterMkLst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2553320065" sldId="2147483732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741668259" sldId="2147483733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1266522651" sldId="2147483734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2782526301" sldId="2147483735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1928645208" sldId="2147483736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3455973668" sldId="2147483737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2902425798" sldId="2147483738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3911098342" sldId="2147483739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2739431645" sldId="2147483740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726934095" sldId="2147483741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1243546066" sldId="2147483742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558378245" sldId="2147483743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385280280" sldId="2147483744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2379887103" sldId="2147483745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3857615327" sldId="2147483746"/>
          </pc:sldLayoutMkLst>
        </pc:sldLayoutChg>
        <pc:sldLayoutChg chg="add del mod replId">
          <pc:chgData name="Anna Yukimi" userId="4151261106c82cad" providerId="Windows Live" clId="Web-{2FA0CF1B-91AD-45F5-948F-CF060638492F}" dt="2022-09-13T18:35:07.195" v="49"/>
          <pc:sldLayoutMkLst>
            <pc:docMk/>
            <pc:sldMasterMk cId="1426348530" sldId="2147483731"/>
            <pc:sldLayoutMk cId="1324762" sldId="2147483747"/>
          </pc:sldLayoutMkLst>
        </pc:sldLayoutChg>
      </pc:sldMasterChg>
      <pc:sldMasterChg chg="add del addSldLayout delSldLayout modSldLayout">
        <pc:chgData name="Anna Yukimi" userId="4151261106c82cad" providerId="Windows Live" clId="Web-{2FA0CF1B-91AD-45F5-948F-CF060638492F}" dt="2022-09-13T18:34:56.383" v="48"/>
        <pc:sldMasterMkLst>
          <pc:docMk/>
          <pc:sldMasterMk cId="424550747" sldId="2147483748"/>
        </pc:sldMasterMkLst>
        <pc:sldLayoutChg chg="add del mod replId">
          <pc:chgData name="Anna Yukimi" userId="4151261106c82cad" providerId="Windows Live" clId="Web-{2FA0CF1B-91AD-45F5-948F-CF060638492F}" dt="2022-09-13T18:34:56.383" v="48"/>
          <pc:sldLayoutMkLst>
            <pc:docMk/>
            <pc:sldMasterMk cId="424550747" sldId="2147483748"/>
            <pc:sldLayoutMk cId="966843956" sldId="2147483749"/>
          </pc:sldLayoutMkLst>
        </pc:sldLayoutChg>
        <pc:sldLayoutChg chg="add del mod replId">
          <pc:chgData name="Anna Yukimi" userId="4151261106c82cad" providerId="Windows Live" clId="Web-{2FA0CF1B-91AD-45F5-948F-CF060638492F}" dt="2022-09-13T18:34:56.383" v="48"/>
          <pc:sldLayoutMkLst>
            <pc:docMk/>
            <pc:sldMasterMk cId="424550747" sldId="2147483748"/>
            <pc:sldLayoutMk cId="2031484548" sldId="2147483750"/>
          </pc:sldLayoutMkLst>
        </pc:sldLayoutChg>
        <pc:sldLayoutChg chg="add del mod replId">
          <pc:chgData name="Anna Yukimi" userId="4151261106c82cad" providerId="Windows Live" clId="Web-{2FA0CF1B-91AD-45F5-948F-CF060638492F}" dt="2022-09-13T18:34:56.383" v="48"/>
          <pc:sldLayoutMkLst>
            <pc:docMk/>
            <pc:sldMasterMk cId="424550747" sldId="2147483748"/>
            <pc:sldLayoutMk cId="1493299376" sldId="2147483751"/>
          </pc:sldLayoutMkLst>
        </pc:sldLayoutChg>
        <pc:sldLayoutChg chg="add del mod replId">
          <pc:chgData name="Anna Yukimi" userId="4151261106c82cad" providerId="Windows Live" clId="Web-{2FA0CF1B-91AD-45F5-948F-CF060638492F}" dt="2022-09-13T18:34:56.383" v="48"/>
          <pc:sldLayoutMkLst>
            <pc:docMk/>
            <pc:sldMasterMk cId="424550747" sldId="2147483748"/>
            <pc:sldLayoutMk cId="3680756156" sldId="2147483752"/>
          </pc:sldLayoutMkLst>
        </pc:sldLayoutChg>
        <pc:sldLayoutChg chg="add del mod replId">
          <pc:chgData name="Anna Yukimi" userId="4151261106c82cad" providerId="Windows Live" clId="Web-{2FA0CF1B-91AD-45F5-948F-CF060638492F}" dt="2022-09-13T18:34:56.383" v="48"/>
          <pc:sldLayoutMkLst>
            <pc:docMk/>
            <pc:sldMasterMk cId="424550747" sldId="2147483748"/>
            <pc:sldLayoutMk cId="1077238353" sldId="2147483753"/>
          </pc:sldLayoutMkLst>
        </pc:sldLayoutChg>
        <pc:sldLayoutChg chg="add del mod replId">
          <pc:chgData name="Anna Yukimi" userId="4151261106c82cad" providerId="Windows Live" clId="Web-{2FA0CF1B-91AD-45F5-948F-CF060638492F}" dt="2022-09-13T18:34:56.383" v="48"/>
          <pc:sldLayoutMkLst>
            <pc:docMk/>
            <pc:sldMasterMk cId="424550747" sldId="2147483748"/>
            <pc:sldLayoutMk cId="2644489116" sldId="2147483754"/>
          </pc:sldLayoutMkLst>
        </pc:sldLayoutChg>
        <pc:sldLayoutChg chg="add del mod replId">
          <pc:chgData name="Anna Yukimi" userId="4151261106c82cad" providerId="Windows Live" clId="Web-{2FA0CF1B-91AD-45F5-948F-CF060638492F}" dt="2022-09-13T18:34:56.383" v="48"/>
          <pc:sldLayoutMkLst>
            <pc:docMk/>
            <pc:sldMasterMk cId="424550747" sldId="2147483748"/>
            <pc:sldLayoutMk cId="2345739578" sldId="2147483755"/>
          </pc:sldLayoutMkLst>
        </pc:sldLayoutChg>
        <pc:sldLayoutChg chg="add del mod replId">
          <pc:chgData name="Anna Yukimi" userId="4151261106c82cad" providerId="Windows Live" clId="Web-{2FA0CF1B-91AD-45F5-948F-CF060638492F}" dt="2022-09-13T18:34:56.383" v="48"/>
          <pc:sldLayoutMkLst>
            <pc:docMk/>
            <pc:sldMasterMk cId="424550747" sldId="2147483748"/>
            <pc:sldLayoutMk cId="3396408940" sldId="2147483756"/>
          </pc:sldLayoutMkLst>
        </pc:sldLayoutChg>
        <pc:sldLayoutChg chg="add del mod replId">
          <pc:chgData name="Anna Yukimi" userId="4151261106c82cad" providerId="Windows Live" clId="Web-{2FA0CF1B-91AD-45F5-948F-CF060638492F}" dt="2022-09-13T18:34:56.383" v="48"/>
          <pc:sldLayoutMkLst>
            <pc:docMk/>
            <pc:sldMasterMk cId="424550747" sldId="2147483748"/>
            <pc:sldLayoutMk cId="2213954065" sldId="2147483757"/>
          </pc:sldLayoutMkLst>
        </pc:sldLayoutChg>
        <pc:sldLayoutChg chg="add del mod replId">
          <pc:chgData name="Anna Yukimi" userId="4151261106c82cad" providerId="Windows Live" clId="Web-{2FA0CF1B-91AD-45F5-948F-CF060638492F}" dt="2022-09-13T18:34:56.383" v="48"/>
          <pc:sldLayoutMkLst>
            <pc:docMk/>
            <pc:sldMasterMk cId="424550747" sldId="2147483748"/>
            <pc:sldLayoutMk cId="1604621568" sldId="2147483758"/>
          </pc:sldLayoutMkLst>
        </pc:sldLayoutChg>
        <pc:sldLayoutChg chg="add del mod replId">
          <pc:chgData name="Anna Yukimi" userId="4151261106c82cad" providerId="Windows Live" clId="Web-{2FA0CF1B-91AD-45F5-948F-CF060638492F}" dt="2022-09-13T18:34:56.383" v="48"/>
          <pc:sldLayoutMkLst>
            <pc:docMk/>
            <pc:sldMasterMk cId="424550747" sldId="2147483748"/>
            <pc:sldLayoutMk cId="2382384351" sldId="2147483759"/>
          </pc:sldLayoutMkLst>
        </pc:sldLayoutChg>
      </pc:sldMasterChg>
      <pc:sldMasterChg chg="add del addSldLayout delSldLayout modSldLayout">
        <pc:chgData name="Anna Yukimi" userId="4151261106c82cad" providerId="Windows Live" clId="Web-{2FA0CF1B-91AD-45F5-948F-CF060638492F}" dt="2022-09-13T18:35:12.774" v="50"/>
        <pc:sldMasterMkLst>
          <pc:docMk/>
          <pc:sldMasterMk cId="1648192988" sldId="2147483748"/>
        </pc:sldMasterMkLst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3805701093" sldId="2147483749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2744934841" sldId="2147483750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1295908435" sldId="2147483751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3422924185" sldId="2147483752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4256465785" sldId="2147483753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35305459" sldId="2147483754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3612296259" sldId="2147483755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1858282331" sldId="2147483756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3015381596" sldId="2147483757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1457762052" sldId="2147483758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1042984700" sldId="2147483759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2753096218" sldId="2147483760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3296813551" sldId="2147483761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2862694783" sldId="2147483762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1598957686" sldId="2147483763"/>
          </pc:sldLayoutMkLst>
        </pc:sldLayoutChg>
        <pc:sldLayoutChg chg="add del mod replId">
          <pc:chgData name="Anna Yukimi" userId="4151261106c82cad" providerId="Windows Live" clId="Web-{2FA0CF1B-91AD-45F5-948F-CF060638492F}" dt="2022-09-13T18:35:12.774" v="50"/>
          <pc:sldLayoutMkLst>
            <pc:docMk/>
            <pc:sldMasterMk cId="1648192988" sldId="2147483748"/>
            <pc:sldLayoutMk cId="1165167479" sldId="2147483764"/>
          </pc:sldLayoutMkLst>
        </pc:sldLayoutChg>
      </pc:sldMasterChg>
      <pc:sldMasterChg chg="add del addSldLayout delSldLayout modSldLayout">
        <pc:chgData name="Anna Yukimi" userId="4151261106c82cad" providerId="Windows Live" clId="Web-{2FA0CF1B-91AD-45F5-948F-CF060638492F}" dt="2022-09-13T18:34:20.585" v="46"/>
        <pc:sldMasterMkLst>
          <pc:docMk/>
          <pc:sldMasterMk cId="2492786933" sldId="2147483748"/>
        </pc:sldMasterMkLst>
        <pc:sldLayoutChg chg="add del mod replId">
          <pc:chgData name="Anna Yukimi" userId="4151261106c82cad" providerId="Windows Live" clId="Web-{2FA0CF1B-91AD-45F5-948F-CF060638492F}" dt="2022-09-13T18:34:20.585" v="46"/>
          <pc:sldLayoutMkLst>
            <pc:docMk/>
            <pc:sldMasterMk cId="2492786933" sldId="2147483748"/>
            <pc:sldLayoutMk cId="3819226249" sldId="2147483749"/>
          </pc:sldLayoutMkLst>
        </pc:sldLayoutChg>
        <pc:sldLayoutChg chg="add del mod replId">
          <pc:chgData name="Anna Yukimi" userId="4151261106c82cad" providerId="Windows Live" clId="Web-{2FA0CF1B-91AD-45F5-948F-CF060638492F}" dt="2022-09-13T18:34:20.585" v="46"/>
          <pc:sldLayoutMkLst>
            <pc:docMk/>
            <pc:sldMasterMk cId="2492786933" sldId="2147483748"/>
            <pc:sldLayoutMk cId="871154483" sldId="2147483750"/>
          </pc:sldLayoutMkLst>
        </pc:sldLayoutChg>
        <pc:sldLayoutChg chg="add del mod replId">
          <pc:chgData name="Anna Yukimi" userId="4151261106c82cad" providerId="Windows Live" clId="Web-{2FA0CF1B-91AD-45F5-948F-CF060638492F}" dt="2022-09-13T18:34:20.585" v="46"/>
          <pc:sldLayoutMkLst>
            <pc:docMk/>
            <pc:sldMasterMk cId="2492786933" sldId="2147483748"/>
            <pc:sldLayoutMk cId="3918757369" sldId="2147483751"/>
          </pc:sldLayoutMkLst>
        </pc:sldLayoutChg>
        <pc:sldLayoutChg chg="add del mod replId">
          <pc:chgData name="Anna Yukimi" userId="4151261106c82cad" providerId="Windows Live" clId="Web-{2FA0CF1B-91AD-45F5-948F-CF060638492F}" dt="2022-09-13T18:34:20.585" v="46"/>
          <pc:sldLayoutMkLst>
            <pc:docMk/>
            <pc:sldMasterMk cId="2492786933" sldId="2147483748"/>
            <pc:sldLayoutMk cId="3235553402" sldId="2147483752"/>
          </pc:sldLayoutMkLst>
        </pc:sldLayoutChg>
        <pc:sldLayoutChg chg="add del mod replId">
          <pc:chgData name="Anna Yukimi" userId="4151261106c82cad" providerId="Windows Live" clId="Web-{2FA0CF1B-91AD-45F5-948F-CF060638492F}" dt="2022-09-13T18:34:20.585" v="46"/>
          <pc:sldLayoutMkLst>
            <pc:docMk/>
            <pc:sldMasterMk cId="2492786933" sldId="2147483748"/>
            <pc:sldLayoutMk cId="4181339055" sldId="2147483753"/>
          </pc:sldLayoutMkLst>
        </pc:sldLayoutChg>
        <pc:sldLayoutChg chg="add del mod replId">
          <pc:chgData name="Anna Yukimi" userId="4151261106c82cad" providerId="Windows Live" clId="Web-{2FA0CF1B-91AD-45F5-948F-CF060638492F}" dt="2022-09-13T18:34:20.585" v="46"/>
          <pc:sldLayoutMkLst>
            <pc:docMk/>
            <pc:sldMasterMk cId="2492786933" sldId="2147483748"/>
            <pc:sldLayoutMk cId="2327145193" sldId="2147483754"/>
          </pc:sldLayoutMkLst>
        </pc:sldLayoutChg>
        <pc:sldLayoutChg chg="add del mod replId">
          <pc:chgData name="Anna Yukimi" userId="4151261106c82cad" providerId="Windows Live" clId="Web-{2FA0CF1B-91AD-45F5-948F-CF060638492F}" dt="2022-09-13T18:34:20.585" v="46"/>
          <pc:sldLayoutMkLst>
            <pc:docMk/>
            <pc:sldMasterMk cId="2492786933" sldId="2147483748"/>
            <pc:sldLayoutMk cId="2591524998" sldId="2147483755"/>
          </pc:sldLayoutMkLst>
        </pc:sldLayoutChg>
        <pc:sldLayoutChg chg="add del mod replId">
          <pc:chgData name="Anna Yukimi" userId="4151261106c82cad" providerId="Windows Live" clId="Web-{2FA0CF1B-91AD-45F5-948F-CF060638492F}" dt="2022-09-13T18:34:20.585" v="46"/>
          <pc:sldLayoutMkLst>
            <pc:docMk/>
            <pc:sldMasterMk cId="2492786933" sldId="2147483748"/>
            <pc:sldLayoutMk cId="2509890441" sldId="2147483756"/>
          </pc:sldLayoutMkLst>
        </pc:sldLayoutChg>
        <pc:sldLayoutChg chg="add del mod replId">
          <pc:chgData name="Anna Yukimi" userId="4151261106c82cad" providerId="Windows Live" clId="Web-{2FA0CF1B-91AD-45F5-948F-CF060638492F}" dt="2022-09-13T18:34:20.585" v="46"/>
          <pc:sldLayoutMkLst>
            <pc:docMk/>
            <pc:sldMasterMk cId="2492786933" sldId="2147483748"/>
            <pc:sldLayoutMk cId="1048433242" sldId="2147483757"/>
          </pc:sldLayoutMkLst>
        </pc:sldLayoutChg>
        <pc:sldLayoutChg chg="add del mod replId">
          <pc:chgData name="Anna Yukimi" userId="4151261106c82cad" providerId="Windows Live" clId="Web-{2FA0CF1B-91AD-45F5-948F-CF060638492F}" dt="2022-09-13T18:34:20.585" v="46"/>
          <pc:sldLayoutMkLst>
            <pc:docMk/>
            <pc:sldMasterMk cId="2492786933" sldId="2147483748"/>
            <pc:sldLayoutMk cId="1031685720" sldId="2147483758"/>
          </pc:sldLayoutMkLst>
        </pc:sldLayoutChg>
        <pc:sldLayoutChg chg="add del mod replId">
          <pc:chgData name="Anna Yukimi" userId="4151261106c82cad" providerId="Windows Live" clId="Web-{2FA0CF1B-91AD-45F5-948F-CF060638492F}" dt="2022-09-13T18:34:20.585" v="46"/>
          <pc:sldLayoutMkLst>
            <pc:docMk/>
            <pc:sldMasterMk cId="2492786933" sldId="2147483748"/>
            <pc:sldLayoutMk cId="2131447654" sldId="2147483759"/>
          </pc:sldLayoutMkLst>
        </pc:sldLayoutChg>
      </pc:sldMasterChg>
      <pc:sldMasterChg chg="add del addSldLayout delSldLayout modSldLayout">
        <pc:chgData name="Anna Yukimi" userId="4151261106c82cad" providerId="Windows Live" clId="Web-{2FA0CF1B-91AD-45F5-948F-CF060638492F}" dt="2022-09-13T18:35:21.446" v="51"/>
        <pc:sldMasterMkLst>
          <pc:docMk/>
          <pc:sldMasterMk cId="587112803" sldId="2147483765"/>
        </pc:sldMasterMkLst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2188353361" sldId="2147483766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1916219355" sldId="2147483767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1095166348" sldId="2147483768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3951524532" sldId="2147483769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4146069663" sldId="2147483770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1281880244" sldId="2147483771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1205899602" sldId="2147483772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350860324" sldId="2147483773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2451172426" sldId="2147483774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3368061742" sldId="2147483775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876407863" sldId="2147483776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3246414479" sldId="2147483777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3793721797" sldId="2147483778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3998168659" sldId="2147483779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2692716276" sldId="2147483780"/>
          </pc:sldLayoutMkLst>
        </pc:sldLayoutChg>
        <pc:sldLayoutChg chg="add del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587112803" sldId="2147483765"/>
            <pc:sldLayoutMk cId="2779247900" sldId="2147483781"/>
          </pc:sldLayoutMkLst>
        </pc:sldLayoutChg>
      </pc:sldMasterChg>
      <pc:sldMasterChg chg="add addSldLayout modSldLayout">
        <pc:chgData name="Anna Yukimi" userId="4151261106c82cad" providerId="Windows Live" clId="Web-{2FA0CF1B-91AD-45F5-948F-CF060638492F}" dt="2022-09-13T18:35:21.446" v="51"/>
        <pc:sldMasterMkLst>
          <pc:docMk/>
          <pc:sldMasterMk cId="3153001353" sldId="2147483782"/>
        </pc:sldMasterMkLst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2076889624" sldId="2147483783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3247865046" sldId="2147483784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2407659274" sldId="2147483785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3536894250" sldId="2147483786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1283293085" sldId="2147483787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600858634" sldId="2147483788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297393544" sldId="2147483789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2243498938" sldId="2147483790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236237056" sldId="2147483791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2465644867" sldId="2147483792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2781868151" sldId="2147483793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1591331563" sldId="2147483794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57128085" sldId="2147483795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4242373476" sldId="2147483796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1374837262" sldId="2147483797"/>
          </pc:sldLayoutMkLst>
        </pc:sldLayoutChg>
        <pc:sldLayoutChg chg="add mod replId">
          <pc:chgData name="Anna Yukimi" userId="4151261106c82cad" providerId="Windows Live" clId="Web-{2FA0CF1B-91AD-45F5-948F-CF060638492F}" dt="2022-09-13T18:35:21.446" v="51"/>
          <pc:sldLayoutMkLst>
            <pc:docMk/>
            <pc:sldMasterMk cId="3153001353" sldId="2147483782"/>
            <pc:sldLayoutMk cId="161982515" sldId="2147483798"/>
          </pc:sldLayoutMkLst>
        </pc:sldLayoutChg>
      </pc:sldMasterChg>
    </pc:docChg>
  </pc:docChgLst>
  <pc:docChgLst>
    <pc:chgData name="Anna Yukimi" userId="4151261106c82cad" providerId="Windows Live" clId="Web-{BFE5BA4C-40B0-4A64-BBB9-B832C112A762}"/>
    <pc:docChg chg="modSld">
      <pc:chgData name="Anna Yukimi" userId="4151261106c82cad" providerId="Windows Live" clId="Web-{BFE5BA4C-40B0-4A64-BBB9-B832C112A762}" dt="2022-09-08T11:46:02.035" v="63"/>
      <pc:docMkLst>
        <pc:docMk/>
      </pc:docMkLst>
      <pc:sldChg chg="addSp modSp">
        <pc:chgData name="Anna Yukimi" userId="4151261106c82cad" providerId="Windows Live" clId="Web-{BFE5BA4C-40B0-4A64-BBB9-B832C112A762}" dt="2022-09-08T11:46:02.035" v="63"/>
        <pc:sldMkLst>
          <pc:docMk/>
          <pc:sldMk cId="1237031894" sldId="256"/>
        </pc:sldMkLst>
        <pc:spChg chg="mod">
          <ac:chgData name="Anna Yukimi" userId="4151261106c82cad" providerId="Windows Live" clId="Web-{BFE5BA4C-40B0-4A64-BBB9-B832C112A762}" dt="2022-09-08T11:39:38.570" v="44" actId="20577"/>
          <ac:spMkLst>
            <pc:docMk/>
            <pc:sldMk cId="1237031894" sldId="256"/>
            <ac:spMk id="2" creationId="{9145F399-FB75-4257-B667-3498489E1268}"/>
          </ac:spMkLst>
        </pc:spChg>
        <pc:spChg chg="mod">
          <ac:chgData name="Anna Yukimi" userId="4151261106c82cad" providerId="Windows Live" clId="Web-{BFE5BA4C-40B0-4A64-BBB9-B832C112A762}" dt="2022-09-08T11:39:21.585" v="1" actId="20577"/>
          <ac:spMkLst>
            <pc:docMk/>
            <pc:sldMk cId="1237031894" sldId="256"/>
            <ac:spMk id="3" creationId="{B7F84BC1-34D2-4269-92AA-2FDA4EEFA24A}"/>
          </ac:spMkLst>
        </pc:spChg>
        <pc:spChg chg="add mod ord">
          <ac:chgData name="Anna Yukimi" userId="4151261106c82cad" providerId="Windows Live" clId="Web-{BFE5BA4C-40B0-4A64-BBB9-B832C112A762}" dt="2022-09-08T11:46:02.035" v="63"/>
          <ac:spMkLst>
            <pc:docMk/>
            <pc:sldMk cId="1237031894" sldId="256"/>
            <ac:spMk id="4" creationId="{B0D2C941-3DDC-0EC1-B46D-F4F081FDB7AB}"/>
          </ac:spMkLst>
        </pc:spChg>
      </pc:sldChg>
    </pc:docChg>
  </pc:docChgLst>
  <pc:docChgLst>
    <pc:chgData name="Anna Yukimi" userId="4151261106c82cad" providerId="Windows Live" clId="Web-{D813629F-7CC6-44AD-987B-237D8A4F3088}"/>
    <pc:docChg chg="addSld modSld">
      <pc:chgData name="Anna Yukimi" userId="4151261106c82cad" providerId="Windows Live" clId="Web-{D813629F-7CC6-44AD-987B-237D8A4F3088}" dt="2022-09-15T11:17:54.585" v="170" actId="20577"/>
      <pc:docMkLst>
        <pc:docMk/>
      </pc:docMkLst>
      <pc:sldChg chg="modSp">
        <pc:chgData name="Anna Yukimi" userId="4151261106c82cad" providerId="Windows Live" clId="Web-{D813629F-7CC6-44AD-987B-237D8A4F3088}" dt="2022-09-15T11:17:54.585" v="170" actId="20577"/>
        <pc:sldMkLst>
          <pc:docMk/>
          <pc:sldMk cId="3514823916" sldId="262"/>
        </pc:sldMkLst>
        <pc:spChg chg="mod">
          <ac:chgData name="Anna Yukimi" userId="4151261106c82cad" providerId="Windows Live" clId="Web-{D813629F-7CC6-44AD-987B-237D8A4F3088}" dt="2022-09-15T11:17:54.585" v="170" actId="20577"/>
          <ac:spMkLst>
            <pc:docMk/>
            <pc:sldMk cId="3514823916" sldId="262"/>
            <ac:spMk id="3" creationId="{21294720-E71C-60D4-4489-A5CDBF9BDD6E}"/>
          </ac:spMkLst>
        </pc:spChg>
      </pc:sldChg>
      <pc:sldChg chg="addSp delSp modSp add mod replId setBg">
        <pc:chgData name="Anna Yukimi" userId="4151261106c82cad" providerId="Windows Live" clId="Web-{D813629F-7CC6-44AD-987B-237D8A4F3088}" dt="2022-09-15T10:44:21.980" v="19" actId="14100"/>
        <pc:sldMkLst>
          <pc:docMk/>
          <pc:sldMk cId="2997011705" sldId="263"/>
        </pc:sldMkLst>
        <pc:spChg chg="mod">
          <ac:chgData name="Anna Yukimi" userId="4151261106c82cad" providerId="Windows Live" clId="Web-{D813629F-7CC6-44AD-987B-237D8A4F3088}" dt="2022-09-15T10:40:18.294" v="9"/>
          <ac:spMkLst>
            <pc:docMk/>
            <pc:sldMk cId="2997011705" sldId="263"/>
            <ac:spMk id="2" creationId="{365CC32E-F14A-7B03-0B0E-A4F00BDA16B0}"/>
          </ac:spMkLst>
        </pc:spChg>
        <pc:spChg chg="ord">
          <ac:chgData name="Anna Yukimi" userId="4151261106c82cad" providerId="Windows Live" clId="Web-{D813629F-7CC6-44AD-987B-237D8A4F3088}" dt="2022-09-15T10:40:18.294" v="9"/>
          <ac:spMkLst>
            <pc:docMk/>
            <pc:sldMk cId="2997011705" sldId="263"/>
            <ac:spMk id="3" creationId="{21294720-E71C-60D4-4489-A5CDBF9BDD6E}"/>
          </ac:spMkLst>
        </pc:spChg>
        <pc:grpChg chg="add del">
          <ac:chgData name="Anna Yukimi" userId="4151261106c82cad" providerId="Windows Live" clId="Web-{D813629F-7CC6-44AD-987B-237D8A4F3088}" dt="2022-09-15T10:40:18.294" v="9"/>
          <ac:grpSpMkLst>
            <pc:docMk/>
            <pc:sldMk cId="2997011705" sldId="263"/>
            <ac:grpSpMk id="9" creationId="{B4DE830A-B531-4A3B-96F6-0ECE88B08555}"/>
          </ac:grpSpMkLst>
        </pc:grpChg>
        <pc:picChg chg="add del mod">
          <ac:chgData name="Anna Yukimi" userId="4151261106c82cad" providerId="Windows Live" clId="Web-{D813629F-7CC6-44AD-987B-237D8A4F3088}" dt="2022-09-15T10:42:36.658" v="10"/>
          <ac:picMkLst>
            <pc:docMk/>
            <pc:sldMk cId="2997011705" sldId="263"/>
            <ac:picMk id="4" creationId="{37103E1B-4B39-5181-79C1-BDD96270AB23}"/>
          </ac:picMkLst>
        </pc:picChg>
        <pc:picChg chg="add mod">
          <ac:chgData name="Anna Yukimi" userId="4151261106c82cad" providerId="Windows Live" clId="Web-{D813629F-7CC6-44AD-987B-237D8A4F3088}" dt="2022-09-15T10:44:21.980" v="19" actId="14100"/>
          <ac:picMkLst>
            <pc:docMk/>
            <pc:sldMk cId="2997011705" sldId="263"/>
            <ac:picMk id="5" creationId="{1145223F-5D3B-190A-2618-2A84EBF98EE1}"/>
          </ac:picMkLst>
        </pc:picChg>
      </pc:sldChg>
    </pc:docChg>
  </pc:docChgLst>
  <pc:docChgLst>
    <pc:chgData name="Anna Yukimi" userId="4151261106c82cad" providerId="Windows Live" clId="Web-{261CC302-B36F-494C-8656-2D1CF6BC2F9A}"/>
    <pc:docChg chg="addSld modSld">
      <pc:chgData name="Anna Yukimi" userId="4151261106c82cad" providerId="Windows Live" clId="Web-{261CC302-B36F-494C-8656-2D1CF6BC2F9A}" dt="2022-09-14T18:48:50.431" v="9" actId="20577"/>
      <pc:docMkLst>
        <pc:docMk/>
      </pc:docMkLst>
      <pc:sldChg chg="modSp add replId">
        <pc:chgData name="Anna Yukimi" userId="4151261106c82cad" providerId="Windows Live" clId="Web-{261CC302-B36F-494C-8656-2D1CF6BC2F9A}" dt="2022-09-14T18:48:50.431" v="9" actId="20577"/>
        <pc:sldMkLst>
          <pc:docMk/>
          <pc:sldMk cId="3514823916" sldId="262"/>
        </pc:sldMkLst>
        <pc:spChg chg="mod">
          <ac:chgData name="Anna Yukimi" userId="4151261106c82cad" providerId="Windows Live" clId="Web-{261CC302-B36F-494C-8656-2D1CF6BC2F9A}" dt="2022-09-14T18:48:45.681" v="7" actId="20577"/>
          <ac:spMkLst>
            <pc:docMk/>
            <pc:sldMk cId="3514823916" sldId="262"/>
            <ac:spMk id="2" creationId="{365CC32E-F14A-7B03-0B0E-A4F00BDA16B0}"/>
          </ac:spMkLst>
        </pc:spChg>
        <pc:spChg chg="mod">
          <ac:chgData name="Anna Yukimi" userId="4151261106c82cad" providerId="Windows Live" clId="Web-{261CC302-B36F-494C-8656-2D1CF6BC2F9A}" dt="2022-09-14T18:48:50.431" v="9" actId="20577"/>
          <ac:spMkLst>
            <pc:docMk/>
            <pc:sldMk cId="3514823916" sldId="262"/>
            <ac:spMk id="3" creationId="{21294720-E71C-60D4-4489-A5CDBF9BDD6E}"/>
          </ac:spMkLst>
        </pc:spChg>
      </pc:sldChg>
    </pc:docChg>
  </pc:docChgLst>
  <pc:docChgLst>
    <pc:chgData name="Anna Yukimi" userId="4151261106c82cad" providerId="Windows Live" clId="Web-{A9548298-276A-4671-814E-D2C77037DC18}"/>
    <pc:docChg chg="addSld modSld">
      <pc:chgData name="Anna Yukimi" userId="4151261106c82cad" providerId="Windows Live" clId="Web-{A9548298-276A-4671-814E-D2C77037DC18}" dt="2022-09-16T15:38:47.552" v="288" actId="20577"/>
      <pc:docMkLst>
        <pc:docMk/>
      </pc:docMkLst>
      <pc:sldChg chg="modSp">
        <pc:chgData name="Anna Yukimi" userId="4151261106c82cad" providerId="Windows Live" clId="Web-{A9548298-276A-4671-814E-D2C77037DC18}" dt="2022-09-16T15:38:47.552" v="288" actId="20577"/>
        <pc:sldMkLst>
          <pc:docMk/>
          <pc:sldMk cId="280165100" sldId="258"/>
        </pc:sldMkLst>
        <pc:spChg chg="mod">
          <ac:chgData name="Anna Yukimi" userId="4151261106c82cad" providerId="Windows Live" clId="Web-{A9548298-276A-4671-814E-D2C77037DC18}" dt="2022-09-16T15:38:47.552" v="288" actId="20577"/>
          <ac:spMkLst>
            <pc:docMk/>
            <pc:sldMk cId="280165100" sldId="258"/>
            <ac:spMk id="3" creationId="{21294720-E71C-60D4-4489-A5CDBF9BDD6E}"/>
          </ac:spMkLst>
        </pc:spChg>
      </pc:sldChg>
      <pc:sldChg chg="modSp">
        <pc:chgData name="Anna Yukimi" userId="4151261106c82cad" providerId="Windows Live" clId="Web-{A9548298-276A-4671-814E-D2C77037DC18}" dt="2022-09-16T15:37:21.315" v="208" actId="20577"/>
        <pc:sldMkLst>
          <pc:docMk/>
          <pc:sldMk cId="2493356425" sldId="260"/>
        </pc:sldMkLst>
        <pc:spChg chg="mod">
          <ac:chgData name="Anna Yukimi" userId="4151261106c82cad" providerId="Windows Live" clId="Web-{A9548298-276A-4671-814E-D2C77037DC18}" dt="2022-09-16T15:37:21.315" v="208" actId="20577"/>
          <ac:spMkLst>
            <pc:docMk/>
            <pc:sldMk cId="2493356425" sldId="260"/>
            <ac:spMk id="3" creationId="{21294720-E71C-60D4-4489-A5CDBF9BDD6E}"/>
          </ac:spMkLst>
        </pc:spChg>
      </pc:sldChg>
      <pc:sldChg chg="addSp delSp modSp add replId">
        <pc:chgData name="Anna Yukimi" userId="4151261106c82cad" providerId="Windows Live" clId="Web-{A9548298-276A-4671-814E-D2C77037DC18}" dt="2022-09-16T15:26:22.542" v="57" actId="14100"/>
        <pc:sldMkLst>
          <pc:docMk/>
          <pc:sldMk cId="350214201" sldId="264"/>
        </pc:sldMkLst>
        <pc:spChg chg="mod">
          <ac:chgData name="Anna Yukimi" userId="4151261106c82cad" providerId="Windows Live" clId="Web-{A9548298-276A-4671-814E-D2C77037DC18}" dt="2022-09-16T14:42:09.531" v="20" actId="20577"/>
          <ac:spMkLst>
            <pc:docMk/>
            <pc:sldMk cId="350214201" sldId="264"/>
            <ac:spMk id="2" creationId="{365CC32E-F14A-7B03-0B0E-A4F00BDA16B0}"/>
          </ac:spMkLst>
        </pc:spChg>
        <pc:picChg chg="add mod">
          <ac:chgData name="Anna Yukimi" userId="4151261106c82cad" providerId="Windows Live" clId="Web-{A9548298-276A-4671-814E-D2C77037DC18}" dt="2022-09-16T15:26:13.292" v="54" actId="1076"/>
          <ac:picMkLst>
            <pc:docMk/>
            <pc:sldMk cId="350214201" sldId="264"/>
            <ac:picMk id="3" creationId="{07A184D7-254A-9F35-33A1-3AFEB90B70AF}"/>
          </ac:picMkLst>
        </pc:picChg>
        <pc:picChg chg="del">
          <ac:chgData name="Anna Yukimi" userId="4151261106c82cad" providerId="Windows Live" clId="Web-{A9548298-276A-4671-814E-D2C77037DC18}" dt="2022-09-16T14:41:59.640" v="1"/>
          <ac:picMkLst>
            <pc:docMk/>
            <pc:sldMk cId="350214201" sldId="264"/>
            <ac:picMk id="4" creationId="{72070985-C85F-9DE4-2DB3-F1D4300970FE}"/>
          </ac:picMkLst>
        </pc:picChg>
        <pc:picChg chg="add mod">
          <ac:chgData name="Anna Yukimi" userId="4151261106c82cad" providerId="Windows Live" clId="Web-{A9548298-276A-4671-814E-D2C77037DC18}" dt="2022-09-16T15:26:06.167" v="52" actId="1076"/>
          <ac:picMkLst>
            <pc:docMk/>
            <pc:sldMk cId="350214201" sldId="264"/>
            <ac:picMk id="4" creationId="{8814B643-7C3A-8457-FA6D-FED96BB1AEA4}"/>
          </ac:picMkLst>
        </pc:picChg>
        <pc:picChg chg="add del mod">
          <ac:chgData name="Anna Yukimi" userId="4151261106c82cad" providerId="Windows Live" clId="Web-{A9548298-276A-4671-814E-D2C77037DC18}" dt="2022-09-16T15:24:11.585" v="30"/>
          <ac:picMkLst>
            <pc:docMk/>
            <pc:sldMk cId="350214201" sldId="264"/>
            <ac:picMk id="5" creationId="{8480110F-CB16-54DF-50C6-949B29BF7BF6}"/>
          </ac:picMkLst>
        </pc:picChg>
        <pc:picChg chg="add mod">
          <ac:chgData name="Anna Yukimi" userId="4151261106c82cad" providerId="Windows Live" clId="Web-{A9548298-276A-4671-814E-D2C77037DC18}" dt="2022-09-16T15:26:22.542" v="57" actId="14100"/>
          <ac:picMkLst>
            <pc:docMk/>
            <pc:sldMk cId="350214201" sldId="264"/>
            <ac:picMk id="6" creationId="{F13346D7-55FC-72E5-289F-6C34B2ADFC98}"/>
          </ac:picMkLst>
        </pc:picChg>
        <pc:picChg chg="add mod">
          <ac:chgData name="Anna Yukimi" userId="4151261106c82cad" providerId="Windows Live" clId="Web-{A9548298-276A-4671-814E-D2C77037DC18}" dt="2022-09-16T15:26:18.105" v="56" actId="14100"/>
          <ac:picMkLst>
            <pc:docMk/>
            <pc:sldMk cId="350214201" sldId="264"/>
            <ac:picMk id="7" creationId="{9AFFF4C9-D648-9D32-807C-E697A0D6B9F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89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4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868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31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128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7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3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82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6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65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9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5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0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39360C0-AB41-2DB2-ABF1-92D269554226}"/>
              </a:ext>
            </a:extLst>
          </p:cNvPr>
          <p:cNvSpPr/>
          <p:nvPr/>
        </p:nvSpPr>
        <p:spPr>
          <a:xfrm>
            <a:off x="2108200" y="1981200"/>
            <a:ext cx="7975600" cy="2895600"/>
          </a:xfrm>
          <a:prstGeom prst="roundRect">
            <a:avLst/>
          </a:prstGeom>
          <a:solidFill>
            <a:srgbClr val="88E346">
              <a:alpha val="65882"/>
            </a:srgbClr>
          </a:solidFill>
          <a:ln w="76200">
            <a:solidFill>
              <a:srgbClr val="6BE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45F399-FB75-4257-B667-3498489E1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0186" y="2250054"/>
            <a:ext cx="3907802" cy="1262144"/>
          </a:xfrm>
        </p:spPr>
        <p:txBody>
          <a:bodyPr>
            <a:normAutofit/>
          </a:bodyPr>
          <a:lstStyle/>
          <a:p>
            <a:pPr algn="ctr"/>
            <a:r>
              <a:rPr lang="pt-BR" b="1" dirty="0" err="1">
                <a:solidFill>
                  <a:schemeClr val="tx1"/>
                </a:solidFill>
                <a:latin typeface="Century Gothic"/>
                <a:ea typeface="Gulim"/>
                <a:cs typeface="Mangal"/>
              </a:rPr>
              <a:t>ehSoja</a:t>
            </a:r>
            <a:endParaRPr lang="pt-BR" b="1" dirty="0">
              <a:solidFill>
                <a:schemeClr val="tx1"/>
              </a:solidFill>
              <a:latin typeface="Century Gothic"/>
              <a:ea typeface="Gulim"/>
              <a:cs typeface="Mangal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F84BC1-34D2-4269-92AA-2FDA4EEFA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0189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Um projeto </a:t>
            </a:r>
            <a:r>
              <a:rPr lang="pt-BR" b="1" dirty="0" err="1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Softteliê</a:t>
            </a:r>
            <a:endParaRPr lang="pt-BR" b="1" dirty="0">
              <a:solidFill>
                <a:schemeClr val="tx1"/>
              </a:solidFill>
              <a:latin typeface="Century Gothic"/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</p:txBody>
      </p:sp>
      <p:pic>
        <p:nvPicPr>
          <p:cNvPr id="12" name="Imagem 11" descr="Forma&#10;&#10;Descrição gerada automaticamente">
            <a:extLst>
              <a:ext uri="{FF2B5EF4-FFF2-40B4-BE49-F238E27FC236}">
                <a16:creationId xmlns:a16="http://schemas.microsoft.com/office/drawing/2014/main" id="{BE640823-7520-E47A-6F73-284F8F1CB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31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Sprint 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294720-E71C-60D4-4489-A5CDBF9BDD6E}"/>
              </a:ext>
            </a:extLst>
          </p:cNvPr>
          <p:cNvSpPr txBox="1"/>
          <p:nvPr/>
        </p:nvSpPr>
        <p:spPr>
          <a:xfrm>
            <a:off x="678023" y="1710252"/>
            <a:ext cx="8882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DC421C-2557-D8D6-D52D-2BC6D0730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938" y="1604153"/>
            <a:ext cx="6965064" cy="364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Forma&#10;&#10;Descrição gerada automaticamente">
            <a:extLst>
              <a:ext uri="{FF2B5EF4-FFF2-40B4-BE49-F238E27FC236}">
                <a16:creationId xmlns:a16="http://schemas.microsoft.com/office/drawing/2014/main" id="{512EE2D1-9B01-7807-D606-61EC6117A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3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Primeira Entrega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B5F15-1C4F-3602-E48B-5229B823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00768" y="1394171"/>
            <a:ext cx="6990464" cy="406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A262D485-BA30-F2AD-21B2-BA41C61A1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9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Resultados obtidos</a:t>
            </a:r>
          </a:p>
        </p:txBody>
      </p:sp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6E5360-C7DB-8C68-0754-C473943F3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1" r="9347"/>
          <a:stretch/>
        </p:blipFill>
        <p:spPr>
          <a:xfrm>
            <a:off x="417918" y="1270000"/>
            <a:ext cx="11356164" cy="5227308"/>
          </a:xfrm>
          <a:prstGeom prst="rect">
            <a:avLst/>
          </a:prstGeom>
        </p:spPr>
      </p:pic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2A79636C-64B9-D6CE-5BB5-A01710C2C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1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Resultados obtidos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E5360-C7DB-8C68-0754-C473943F3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r="9366"/>
          <a:stretch/>
        </p:blipFill>
        <p:spPr>
          <a:xfrm>
            <a:off x="417918" y="1270000"/>
            <a:ext cx="11356164" cy="5227308"/>
          </a:xfrm>
          <a:prstGeom prst="rect">
            <a:avLst/>
          </a:prstGeom>
        </p:spPr>
      </p:pic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2A79636C-64B9-D6CE-5BB5-A01710C2C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29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Resultados obtidos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E5360-C7DB-8C68-0754-C473943F3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5" r="9367"/>
          <a:stretch/>
        </p:blipFill>
        <p:spPr>
          <a:xfrm>
            <a:off x="417918" y="1270000"/>
            <a:ext cx="11356164" cy="5227308"/>
          </a:xfrm>
          <a:prstGeom prst="rect">
            <a:avLst/>
          </a:prstGeom>
        </p:spPr>
      </p:pic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2A79636C-64B9-D6CE-5BB5-A01710C2C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3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Resultados obtidos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E5360-C7DB-8C68-0754-C473943F3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r="9289"/>
          <a:stretch/>
        </p:blipFill>
        <p:spPr>
          <a:xfrm>
            <a:off x="417918" y="1270000"/>
            <a:ext cx="11356164" cy="5227308"/>
          </a:xfrm>
          <a:prstGeom prst="rect">
            <a:avLst/>
          </a:prstGeom>
        </p:spPr>
      </p:pic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2A79636C-64B9-D6CE-5BB5-A01710C2C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5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Resultados obtidos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E5360-C7DB-8C68-0754-C473943F3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r="8798"/>
          <a:stretch/>
        </p:blipFill>
        <p:spPr>
          <a:xfrm>
            <a:off x="417918" y="1270000"/>
            <a:ext cx="11356164" cy="5227308"/>
          </a:xfrm>
          <a:prstGeom prst="rect">
            <a:avLst/>
          </a:prstGeom>
        </p:spPr>
      </p:pic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2A79636C-64B9-D6CE-5BB5-A01710C2C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11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i="1" dirty="0" err="1"/>
              <a:t>Burndown</a:t>
            </a:r>
            <a:endParaRPr lang="pt-BR" i="1" dirty="0"/>
          </a:p>
        </p:txBody>
      </p:sp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FA9BC7E8-243A-3EEE-8B16-596D9163F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21C502-3A2C-438E-5A3F-E65FA9C93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" y="1524455"/>
            <a:ext cx="9274002" cy="472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460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Tecnologias utilizadas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07A184D7-254A-9F35-33A1-3AFEB90B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749" y="2999108"/>
            <a:ext cx="2310144" cy="905430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8814B643-7C3A-8457-FA6D-FED96BB1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56" y="1395043"/>
            <a:ext cx="4096086" cy="1402981"/>
          </a:xfrm>
          <a:prstGeom prst="rect">
            <a:avLst/>
          </a:prstGeom>
        </p:spPr>
      </p:pic>
      <p:pic>
        <p:nvPicPr>
          <p:cNvPr id="6" name="Imagem 6" descr="Logotipo&#10;&#10;Descrição gerada automaticamente">
            <a:extLst>
              <a:ext uri="{FF2B5EF4-FFF2-40B4-BE49-F238E27FC236}">
                <a16:creationId xmlns:a16="http://schemas.microsoft.com/office/drawing/2014/main" id="{F13346D7-55FC-72E5-289F-6C34B2ADF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5123051"/>
            <a:ext cx="4479776" cy="1341326"/>
          </a:xfrm>
          <a:prstGeom prst="rect">
            <a:avLst/>
          </a:prstGeom>
        </p:spPr>
      </p:pic>
      <p:pic>
        <p:nvPicPr>
          <p:cNvPr id="7" name="Imagem 7" descr="Logotipo&#10;&#10;Descrição gerada automaticamente">
            <a:extLst>
              <a:ext uri="{FF2B5EF4-FFF2-40B4-BE49-F238E27FC236}">
                <a16:creationId xmlns:a16="http://schemas.microsoft.com/office/drawing/2014/main" id="{9AFFF4C9-D648-9D32-807C-E697A0D6B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877" y="1640222"/>
            <a:ext cx="3481408" cy="1466389"/>
          </a:xfrm>
          <a:prstGeom prst="rect">
            <a:avLst/>
          </a:prstGeom>
        </p:spPr>
      </p:pic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4FAC55BE-FFF2-F355-DCC4-C50336634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FCE8330-C7DD-B77E-562B-D40FF81663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50" y="2686990"/>
            <a:ext cx="1028747" cy="102874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204E2BA-9585-EC57-95B3-8D6EA5EA4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95341" y="2981548"/>
            <a:ext cx="2670203" cy="2141503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CF8B302-4D1B-5D7E-E5DD-E29A061E9C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34" y="3483620"/>
            <a:ext cx="921383" cy="921383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8F3FEA9-399D-4780-77C9-5DB8B68EEB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44" y="4218380"/>
            <a:ext cx="1455345" cy="89018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14E76C8-CE0A-DE43-18A4-732832E24D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92650" y="3992810"/>
            <a:ext cx="1155027" cy="111575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969800F-8D2F-FDD2-490E-67E62DB141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5008149"/>
            <a:ext cx="1714500" cy="1714500"/>
          </a:xfrm>
          <a:prstGeom prst="rect">
            <a:avLst/>
          </a:prstGeom>
        </p:spPr>
      </p:pic>
      <p:pic>
        <p:nvPicPr>
          <p:cNvPr id="21" name="Picture 20" descr="Logo, icon&#10;&#10;Description automatically generated">
            <a:extLst>
              <a:ext uri="{FF2B5EF4-FFF2-40B4-BE49-F238E27FC236}">
                <a16:creationId xmlns:a16="http://schemas.microsoft.com/office/drawing/2014/main" id="{08E1A080-25C8-41D9-500B-BDE72C1AD2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41" y="4578382"/>
            <a:ext cx="2434161" cy="1499037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2BBE72F2-3AE6-D877-DDB3-1D47B0671D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99" y="2906661"/>
            <a:ext cx="1292603" cy="149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4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39360C0-AB41-2DB2-ABF1-92D269554226}"/>
              </a:ext>
            </a:extLst>
          </p:cNvPr>
          <p:cNvSpPr/>
          <p:nvPr/>
        </p:nvSpPr>
        <p:spPr>
          <a:xfrm>
            <a:off x="2108200" y="1981200"/>
            <a:ext cx="7975600" cy="2895600"/>
          </a:xfrm>
          <a:prstGeom prst="roundRect">
            <a:avLst/>
          </a:prstGeom>
          <a:solidFill>
            <a:srgbClr val="88E346">
              <a:alpha val="65882"/>
            </a:srgbClr>
          </a:solidFill>
          <a:ln w="76200">
            <a:solidFill>
              <a:srgbClr val="6BE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45F399-FB75-4257-B667-3498489E1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3843" y="2605654"/>
            <a:ext cx="5184314" cy="1262144"/>
          </a:xfrm>
        </p:spPr>
        <p:txBody>
          <a:bodyPr>
            <a:normAutofit/>
          </a:bodyPr>
          <a:lstStyle/>
          <a:p>
            <a:pPr algn="ctr"/>
            <a:r>
              <a:rPr lang="pt-BR" sz="6600" dirty="0">
                <a:solidFill>
                  <a:schemeClr val="tx1"/>
                </a:solidFill>
                <a:latin typeface="Century Gothic"/>
                <a:ea typeface="Gulim"/>
                <a:cs typeface="Mangal"/>
              </a:rPr>
              <a:t>Obrigado!</a:t>
            </a:r>
          </a:p>
        </p:txBody>
      </p:sp>
      <p:pic>
        <p:nvPicPr>
          <p:cNvPr id="7" name="Imagem 6" descr="Forma&#10;&#10;Descrição gerada automaticamente">
            <a:extLst>
              <a:ext uri="{FF2B5EF4-FFF2-40B4-BE49-F238E27FC236}">
                <a16:creationId xmlns:a16="http://schemas.microsoft.com/office/drawing/2014/main" id="{997526E7-06E7-CB1A-7BFA-614EFFE72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8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3C7253F-D864-0492-F0F6-F655CC58E46C}"/>
              </a:ext>
            </a:extLst>
          </p:cNvPr>
          <p:cNvSpPr/>
          <p:nvPr/>
        </p:nvSpPr>
        <p:spPr>
          <a:xfrm>
            <a:off x="2108200" y="1981200"/>
            <a:ext cx="7975600" cy="2895600"/>
          </a:xfrm>
          <a:prstGeom prst="roundRect">
            <a:avLst/>
          </a:prstGeom>
          <a:solidFill>
            <a:srgbClr val="88E346">
              <a:alpha val="65882"/>
            </a:srgbClr>
          </a:solidFill>
          <a:ln w="76200">
            <a:solidFill>
              <a:srgbClr val="6BE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9EC01B2-578E-A902-F035-4E14C5081FEE}"/>
              </a:ext>
            </a:extLst>
          </p:cNvPr>
          <p:cNvSpPr txBox="1">
            <a:spLocks/>
          </p:cNvSpPr>
          <p:nvPr/>
        </p:nvSpPr>
        <p:spPr>
          <a:xfrm>
            <a:off x="4142099" y="2797928"/>
            <a:ext cx="3907802" cy="12621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4000" dirty="0">
                <a:solidFill>
                  <a:schemeClr val="tx1"/>
                </a:solidFill>
                <a:latin typeface="Century Gothic"/>
                <a:ea typeface="Gulim"/>
                <a:cs typeface="Mangal"/>
              </a:rPr>
              <a:t>Apresentação da 1ª Sprint</a:t>
            </a:r>
          </a:p>
        </p:txBody>
      </p:sp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87B82318-CD63-1BEC-E93A-ACBFFD4F4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1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1130307-470E-4440-738B-0A139D46808E}"/>
              </a:ext>
            </a:extLst>
          </p:cNvPr>
          <p:cNvSpPr/>
          <p:nvPr/>
        </p:nvSpPr>
        <p:spPr>
          <a:xfrm>
            <a:off x="4842652" y="5604053"/>
            <a:ext cx="2401817" cy="9413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9AEF857-C297-B429-C559-65E83071E8A8}"/>
              </a:ext>
            </a:extLst>
          </p:cNvPr>
          <p:cNvSpPr/>
          <p:nvPr/>
        </p:nvSpPr>
        <p:spPr>
          <a:xfrm>
            <a:off x="6694935" y="4207054"/>
            <a:ext cx="2405611" cy="23351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272692F-1311-B0EE-9445-97ECB21346D8}"/>
              </a:ext>
            </a:extLst>
          </p:cNvPr>
          <p:cNvSpPr/>
          <p:nvPr/>
        </p:nvSpPr>
        <p:spPr>
          <a:xfrm>
            <a:off x="423253" y="4232454"/>
            <a:ext cx="2405611" cy="23351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949BD642-0107-D057-705C-BCC887DB3BFD}"/>
              </a:ext>
            </a:extLst>
          </p:cNvPr>
          <p:cNvSpPr/>
          <p:nvPr/>
        </p:nvSpPr>
        <p:spPr>
          <a:xfrm>
            <a:off x="2220675" y="4235548"/>
            <a:ext cx="2485425" cy="9201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67AABBC-7892-0F5B-2CCF-422062BC755B}"/>
              </a:ext>
            </a:extLst>
          </p:cNvPr>
          <p:cNvSpPr/>
          <p:nvPr/>
        </p:nvSpPr>
        <p:spPr>
          <a:xfrm>
            <a:off x="419020" y="1391888"/>
            <a:ext cx="2405611" cy="23351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D636E6D-510F-BB95-872A-FC3D8C70C34B}"/>
              </a:ext>
            </a:extLst>
          </p:cNvPr>
          <p:cNvSpPr/>
          <p:nvPr/>
        </p:nvSpPr>
        <p:spPr>
          <a:xfrm>
            <a:off x="2366154" y="1391888"/>
            <a:ext cx="2338317" cy="9201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8C58CB7-0598-B992-C38D-6B792EFE252F}"/>
              </a:ext>
            </a:extLst>
          </p:cNvPr>
          <p:cNvSpPr/>
          <p:nvPr/>
        </p:nvSpPr>
        <p:spPr>
          <a:xfrm>
            <a:off x="4789736" y="2788887"/>
            <a:ext cx="2401817" cy="9413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FB0098B-DDE0-5343-D53F-A236288429F3}"/>
              </a:ext>
            </a:extLst>
          </p:cNvPr>
          <p:cNvSpPr/>
          <p:nvPr/>
        </p:nvSpPr>
        <p:spPr>
          <a:xfrm>
            <a:off x="6694936" y="1391888"/>
            <a:ext cx="2405611" cy="23351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Integrantes da equipe</a:t>
            </a: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8174C47B-715F-032D-F171-A2690C81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2" y="1601212"/>
            <a:ext cx="1905000" cy="1905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FFA5CCD-483E-176B-3387-7F1CB03809E0}"/>
              </a:ext>
            </a:extLst>
          </p:cNvPr>
          <p:cNvSpPr txBox="1"/>
          <p:nvPr/>
        </p:nvSpPr>
        <p:spPr>
          <a:xfrm>
            <a:off x="2894375" y="1515613"/>
            <a:ext cx="1649935" cy="660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Bárbara </a:t>
            </a:r>
            <a:r>
              <a:rPr lang="pt-BR" dirty="0" err="1"/>
              <a:t>Port</a:t>
            </a:r>
          </a:p>
          <a:p>
            <a:r>
              <a:rPr lang="pt-BR" i="1" dirty="0"/>
              <a:t>Scrum Master</a:t>
            </a:r>
          </a:p>
        </p:txBody>
      </p:sp>
      <p:pic>
        <p:nvPicPr>
          <p:cNvPr id="5" name="Imagem 5" descr="Pessoa posando para foto&#10;&#10;Descrição gerada automaticamente">
            <a:extLst>
              <a:ext uri="{FF2B5EF4-FFF2-40B4-BE49-F238E27FC236}">
                <a16:creationId xmlns:a16="http://schemas.microsoft.com/office/drawing/2014/main" id="{5096EF75-9B0F-9FC7-91D5-A8FA4015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72" y="1599482"/>
            <a:ext cx="1905000" cy="1905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FFC43C-B8FC-D71F-3195-159E9F6264FA}"/>
              </a:ext>
            </a:extLst>
          </p:cNvPr>
          <p:cNvSpPr txBox="1"/>
          <p:nvPr/>
        </p:nvSpPr>
        <p:spPr>
          <a:xfrm>
            <a:off x="4926175" y="2922797"/>
            <a:ext cx="17649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Rafael Furtado</a:t>
            </a:r>
          </a:p>
          <a:p>
            <a:r>
              <a:rPr lang="pt-BR" i="1" dirty="0" err="1"/>
              <a:t>Product</a:t>
            </a:r>
            <a:r>
              <a:rPr lang="pt-BR" i="1" dirty="0"/>
              <a:t> </a:t>
            </a:r>
            <a:r>
              <a:rPr lang="pt-BR" i="1" dirty="0" err="1"/>
              <a:t>Owner</a:t>
            </a:r>
          </a:p>
        </p:txBody>
      </p:sp>
      <p:pic>
        <p:nvPicPr>
          <p:cNvPr id="7" name="Imagem 7" descr="Rosto de mulher sorrindo&#10;&#10;Descrição gerada automaticamente">
            <a:extLst>
              <a:ext uri="{FF2B5EF4-FFF2-40B4-BE49-F238E27FC236}">
                <a16:creationId xmlns:a16="http://schemas.microsoft.com/office/drawing/2014/main" id="{653AC336-5E7D-E5BB-258A-0A6CD58BB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2" y="4446198"/>
            <a:ext cx="1905000" cy="1905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A1E75B8-969F-F1BE-82B9-90BD1AAB665A}"/>
              </a:ext>
            </a:extLst>
          </p:cNvPr>
          <p:cNvSpPr txBox="1"/>
          <p:nvPr/>
        </p:nvSpPr>
        <p:spPr>
          <a:xfrm>
            <a:off x="2894374" y="4395171"/>
            <a:ext cx="17649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Anna Mendes</a:t>
            </a:r>
          </a:p>
          <a:p>
            <a:r>
              <a:rPr lang="pt-BR" i="1" dirty="0"/>
              <a:t>Dev. Team</a:t>
            </a:r>
          </a:p>
        </p:txBody>
      </p:sp>
      <p:pic>
        <p:nvPicPr>
          <p:cNvPr id="10" name="Imagem 10" descr="Mulher com a mão no rosto&#10;&#10;Descrição gerada automaticamente">
            <a:extLst>
              <a:ext uri="{FF2B5EF4-FFF2-40B4-BE49-F238E27FC236}">
                <a16:creationId xmlns:a16="http://schemas.microsoft.com/office/drawing/2014/main" id="{711422A7-9351-128E-4525-EB13C763A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272" y="4446198"/>
            <a:ext cx="1905000" cy="1905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D6F91F0-CC6E-B7E3-A9F0-DD3421763FB5}"/>
              </a:ext>
            </a:extLst>
          </p:cNvPr>
          <p:cNvSpPr txBox="1"/>
          <p:nvPr/>
        </p:nvSpPr>
        <p:spPr>
          <a:xfrm>
            <a:off x="5010841" y="5746749"/>
            <a:ext cx="17649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Anna Yamada</a:t>
            </a:r>
          </a:p>
          <a:p>
            <a:r>
              <a:rPr lang="pt-BR" i="1" dirty="0"/>
              <a:t>Dev. Team</a:t>
            </a:r>
          </a:p>
        </p:txBody>
      </p:sp>
      <p:pic>
        <p:nvPicPr>
          <p:cNvPr id="13" name="Imagem 12" descr="Forma&#10;&#10;Descrição gerada automaticamente">
            <a:extLst>
              <a:ext uri="{FF2B5EF4-FFF2-40B4-BE49-F238E27FC236}">
                <a16:creationId xmlns:a16="http://schemas.microsoft.com/office/drawing/2014/main" id="{59A40439-360E-3F44-84E2-16A97356A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178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5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FE104F7-DDD2-A4D3-9792-FF9978A1F006}"/>
              </a:ext>
            </a:extLst>
          </p:cNvPr>
          <p:cNvSpPr/>
          <p:nvPr/>
        </p:nvSpPr>
        <p:spPr>
          <a:xfrm>
            <a:off x="423252" y="4287487"/>
            <a:ext cx="2405611" cy="23351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4A51D58-4B45-54D0-442D-994C9B215DB7}"/>
              </a:ext>
            </a:extLst>
          </p:cNvPr>
          <p:cNvSpPr/>
          <p:nvPr/>
        </p:nvSpPr>
        <p:spPr>
          <a:xfrm>
            <a:off x="2280429" y="4287487"/>
            <a:ext cx="2571150" cy="9201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F637893-8313-76DB-292C-97AD521610CD}"/>
              </a:ext>
            </a:extLst>
          </p:cNvPr>
          <p:cNvSpPr/>
          <p:nvPr/>
        </p:nvSpPr>
        <p:spPr>
          <a:xfrm>
            <a:off x="4169553" y="2779362"/>
            <a:ext cx="2983900" cy="9413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5EC9114-DB11-737A-CFEC-AE9C25AC4832}"/>
              </a:ext>
            </a:extLst>
          </p:cNvPr>
          <p:cNvSpPr/>
          <p:nvPr/>
        </p:nvSpPr>
        <p:spPr>
          <a:xfrm>
            <a:off x="6685411" y="1391888"/>
            <a:ext cx="2405611" cy="23351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B342363-AA5E-05E2-CC54-B24A433B622D}"/>
              </a:ext>
            </a:extLst>
          </p:cNvPr>
          <p:cNvSpPr/>
          <p:nvPr/>
        </p:nvSpPr>
        <p:spPr>
          <a:xfrm>
            <a:off x="423253" y="1391888"/>
            <a:ext cx="2405611" cy="23351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160D2A0-9F69-2344-B37E-315A1EF637FD}"/>
              </a:ext>
            </a:extLst>
          </p:cNvPr>
          <p:cNvSpPr/>
          <p:nvPr/>
        </p:nvSpPr>
        <p:spPr>
          <a:xfrm>
            <a:off x="2366154" y="1391888"/>
            <a:ext cx="2571150" cy="9201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Integrantes da equipe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FFC43C-B8FC-D71F-3195-159E9F6264FA}"/>
              </a:ext>
            </a:extLst>
          </p:cNvPr>
          <p:cNvSpPr txBox="1"/>
          <p:nvPr/>
        </p:nvSpPr>
        <p:spPr>
          <a:xfrm>
            <a:off x="4314739" y="2933381"/>
            <a:ext cx="2526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Maria Eduarda Oliveira</a:t>
            </a:r>
            <a:endParaRPr lang="en-US" dirty="0">
              <a:ea typeface="+mn-lt"/>
              <a:cs typeface="+mn-lt"/>
            </a:endParaRPr>
          </a:p>
          <a:p>
            <a:r>
              <a:rPr lang="pt-BR" i="1" dirty="0">
                <a:ea typeface="+mn-lt"/>
                <a:cs typeface="+mn-lt"/>
              </a:rPr>
              <a:t>Dev. Team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1E75B8-969F-F1BE-82B9-90BD1AAB665A}"/>
              </a:ext>
            </a:extLst>
          </p:cNvPr>
          <p:cNvSpPr txBox="1"/>
          <p:nvPr/>
        </p:nvSpPr>
        <p:spPr>
          <a:xfrm>
            <a:off x="2989624" y="4429444"/>
            <a:ext cx="17649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Pedro Tomé</a:t>
            </a:r>
          </a:p>
          <a:p>
            <a:r>
              <a:rPr lang="pt-BR" i="1" dirty="0"/>
              <a:t>Dev. Team</a:t>
            </a:r>
          </a:p>
        </p:txBody>
      </p:sp>
      <p:pic>
        <p:nvPicPr>
          <p:cNvPr id="8" name="Imagem 10" descr="Homem com camiseta preta&#10;&#10;Descrição gerada automaticamente">
            <a:extLst>
              <a:ext uri="{FF2B5EF4-FFF2-40B4-BE49-F238E27FC236}">
                <a16:creationId xmlns:a16="http://schemas.microsoft.com/office/drawing/2014/main" id="{E814B599-D163-01FD-1B82-BCB1D747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2" y="1599481"/>
            <a:ext cx="1905000" cy="1905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CBCC54-F47D-8292-CD2F-C433B9F21BA2}"/>
              </a:ext>
            </a:extLst>
          </p:cNvPr>
          <p:cNvSpPr txBox="1"/>
          <p:nvPr/>
        </p:nvSpPr>
        <p:spPr>
          <a:xfrm>
            <a:off x="2894373" y="1542770"/>
            <a:ext cx="19662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Gabriel Azevedo</a:t>
            </a:r>
          </a:p>
          <a:p>
            <a:r>
              <a:rPr lang="pt-BR" i="1" dirty="0"/>
              <a:t>Dev. Team</a:t>
            </a:r>
          </a:p>
        </p:txBody>
      </p:sp>
      <p:pic>
        <p:nvPicPr>
          <p:cNvPr id="13" name="Imagem 13" descr="Mulher posando para foto&#10;&#10;Descrição gerada automaticamente">
            <a:extLst>
              <a:ext uri="{FF2B5EF4-FFF2-40B4-BE49-F238E27FC236}">
                <a16:creationId xmlns:a16="http://schemas.microsoft.com/office/drawing/2014/main" id="{BF5D943D-CF15-4CF8-5759-4285143E7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70" y="1599481"/>
            <a:ext cx="1905000" cy="1905000"/>
          </a:xfrm>
          <a:prstGeom prst="rect">
            <a:avLst/>
          </a:prstGeom>
        </p:spPr>
      </p:pic>
      <p:pic>
        <p:nvPicPr>
          <p:cNvPr id="15" name="Imagem 15" descr="Rosto de homem sorrindo&#10;&#10;Descrição gerada automaticamente">
            <a:extLst>
              <a:ext uri="{FF2B5EF4-FFF2-40B4-BE49-F238E27FC236}">
                <a16:creationId xmlns:a16="http://schemas.microsoft.com/office/drawing/2014/main" id="{4BF17A4C-5F89-5E75-60F2-C122EA89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1" y="4498945"/>
            <a:ext cx="1905000" cy="1914525"/>
          </a:xfrm>
          <a:prstGeom prst="rect">
            <a:avLst/>
          </a:prstGeom>
        </p:spPr>
      </p:pic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49C086EB-8D15-85F1-3A0B-43A76223B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2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desafio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294720-E71C-60D4-4489-A5CDBF9BDD6E}"/>
              </a:ext>
            </a:extLst>
          </p:cNvPr>
          <p:cNvSpPr txBox="1"/>
          <p:nvPr/>
        </p:nvSpPr>
        <p:spPr>
          <a:xfrm>
            <a:off x="678023" y="1710252"/>
            <a:ext cx="888259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/>
              <a:t>Foi apresentado um aplicativo, já em andamento, para estimativa de plantio e produção de soja. Nosso objetivo é aprimorar a funcionalidade de envio de dados para obtenção da estimativa de colheita de forma a diminuir o esforço do usuário.</a:t>
            </a:r>
          </a:p>
        </p:txBody>
      </p:sp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0536D46D-B3A2-11CA-7EDA-9B61E921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Nossa solução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294720-E71C-60D4-4489-A5CDBF9BDD6E}"/>
              </a:ext>
            </a:extLst>
          </p:cNvPr>
          <p:cNvSpPr txBox="1"/>
          <p:nvPr/>
        </p:nvSpPr>
        <p:spPr>
          <a:xfrm>
            <a:off x="678023" y="1710252"/>
            <a:ext cx="888259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/>
              <a:t>Desenvolvemos uma extensão para o aplicativo, capaz de gerar dados importantes para o agricultor a partir de imagens. As melhorias a serem implementadas são a captura de fotos contendo plantas de soja para análise e estatística das suas características a partir da utilização de IA </a:t>
            </a:r>
            <a:r>
              <a:rPr lang="pt-BR" sz="2400" dirty="0">
                <a:ea typeface="+mn-lt"/>
                <a:cs typeface="+mn-lt"/>
              </a:rPr>
              <a:t>(inteligência artificial).</a:t>
            </a:r>
            <a:endParaRPr lang="pt-BR" sz="2400" dirty="0"/>
          </a:p>
        </p:txBody>
      </p:sp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4C37CE8A-8F3E-30A8-643D-94A0C44E9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5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Sprint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A166BD-7F04-C472-EC62-429B1E8C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021" y="1630899"/>
            <a:ext cx="6862981" cy="35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Forma&#10;&#10;Descrição gerada automaticamente">
            <a:extLst>
              <a:ext uri="{FF2B5EF4-FFF2-40B4-BE49-F238E27FC236}">
                <a16:creationId xmlns:a16="http://schemas.microsoft.com/office/drawing/2014/main" id="{3A8A1F34-21E0-5187-FB3B-3E2B6BE9F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2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Sprint 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294720-E71C-60D4-4489-A5CDBF9BDD6E}"/>
              </a:ext>
            </a:extLst>
          </p:cNvPr>
          <p:cNvSpPr txBox="1"/>
          <p:nvPr/>
        </p:nvSpPr>
        <p:spPr>
          <a:xfrm>
            <a:off x="678023" y="1710252"/>
            <a:ext cx="8882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53860E-8573-2A2A-6798-A1C6DC13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08" y="1630899"/>
            <a:ext cx="6913394" cy="359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Forma&#10;&#10;Descrição gerada automaticamente">
            <a:extLst>
              <a:ext uri="{FF2B5EF4-FFF2-40B4-BE49-F238E27FC236}">
                <a16:creationId xmlns:a16="http://schemas.microsoft.com/office/drawing/2014/main" id="{7B609C3E-C640-4753-11C5-0F5EE5347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1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C32E-F14A-7B03-0B0E-A4F00BDA1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Sprint 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294720-E71C-60D4-4489-A5CDBF9BDD6E}"/>
              </a:ext>
            </a:extLst>
          </p:cNvPr>
          <p:cNvSpPr txBox="1"/>
          <p:nvPr/>
        </p:nvSpPr>
        <p:spPr>
          <a:xfrm>
            <a:off x="678023" y="1710252"/>
            <a:ext cx="88825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pt-BR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CF47B7E-BDA4-92B9-1695-12686B322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979" y="1617526"/>
            <a:ext cx="6914023" cy="36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Forma&#10;&#10;Descrição gerada automaticamente">
            <a:extLst>
              <a:ext uri="{FF2B5EF4-FFF2-40B4-BE49-F238E27FC236}">
                <a16:creationId xmlns:a16="http://schemas.microsoft.com/office/drawing/2014/main" id="{EFA5363D-63E1-64D2-B30F-45A3853C4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5605160"/>
            <a:ext cx="1295400" cy="12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5293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171</Words>
  <Application>Microsoft Office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Trebuchet MS</vt:lpstr>
      <vt:lpstr>Wingdings 3</vt:lpstr>
      <vt:lpstr>Facet</vt:lpstr>
      <vt:lpstr>ehSoja</vt:lpstr>
      <vt:lpstr>PowerPoint Presentation</vt:lpstr>
      <vt:lpstr>Integrantes da equipe</vt:lpstr>
      <vt:lpstr>Integrantes da equipe</vt:lpstr>
      <vt:lpstr>O desafio</vt:lpstr>
      <vt:lpstr>Nossa solução</vt:lpstr>
      <vt:lpstr>Sprint 1</vt:lpstr>
      <vt:lpstr>Sprint 2</vt:lpstr>
      <vt:lpstr>Sprint 3</vt:lpstr>
      <vt:lpstr>Sprint 4</vt:lpstr>
      <vt:lpstr>Primeira Entrega</vt:lpstr>
      <vt:lpstr>Resultados obtidos</vt:lpstr>
      <vt:lpstr>Resultados obtidos</vt:lpstr>
      <vt:lpstr>Resultados obtidos</vt:lpstr>
      <vt:lpstr>Resultados obtidos</vt:lpstr>
      <vt:lpstr>Resultados obtidos</vt:lpstr>
      <vt:lpstr>Burndown</vt:lpstr>
      <vt:lpstr>Tecnologias utilizadas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Teste</dc:title>
  <dc:creator>EVERTON PEREIRA FERREIRA JUNIOR</dc:creator>
  <cp:lastModifiedBy>BARBARA DOS SANTOS PORT</cp:lastModifiedBy>
  <cp:revision>385</cp:revision>
  <dcterms:created xsi:type="dcterms:W3CDTF">2022-09-08T10:50:31Z</dcterms:created>
  <dcterms:modified xsi:type="dcterms:W3CDTF">2022-09-18T22:22:20Z</dcterms:modified>
</cp:coreProperties>
</file>